
<file path=[Content_Types].xml><?xml version="1.0" encoding="utf-8"?>
<Types xmlns="http://schemas.openxmlformats.org/package/2006/content-types">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Lst>
  <p:sldSz cx="9144000" cy="5143500" type="screen16x9"/>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FFFFFF"/>
        </a:solidFill>
        <a:effectLst/>
        <a:uFillTx/>
        <a:latin typeface="+mj-lt"/>
        <a:ea typeface="+mj-ea"/>
        <a:cs typeface="+mj-cs"/>
        <a:sym typeface="Arial"/>
      </a:defRPr>
    </a:lvl1pPr>
    <a:lvl2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FFFFFF"/>
        </a:solidFill>
        <a:effectLst/>
        <a:uFillTx/>
        <a:latin typeface="+mj-lt"/>
        <a:ea typeface="+mj-ea"/>
        <a:cs typeface="+mj-cs"/>
        <a:sym typeface="Arial"/>
      </a:defRPr>
    </a:lvl2pPr>
    <a:lvl3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FFFFFF"/>
        </a:solidFill>
        <a:effectLst/>
        <a:uFillTx/>
        <a:latin typeface="+mj-lt"/>
        <a:ea typeface="+mj-ea"/>
        <a:cs typeface="+mj-cs"/>
        <a:sym typeface="Arial"/>
      </a:defRPr>
    </a:lvl3pPr>
    <a:lvl4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FFFFFF"/>
        </a:solidFill>
        <a:effectLst/>
        <a:uFillTx/>
        <a:latin typeface="+mj-lt"/>
        <a:ea typeface="+mj-ea"/>
        <a:cs typeface="+mj-cs"/>
        <a:sym typeface="Arial"/>
      </a:defRPr>
    </a:lvl4pPr>
    <a:lvl5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FFFFFF"/>
        </a:solidFill>
        <a:effectLst/>
        <a:uFillTx/>
        <a:latin typeface="+mj-lt"/>
        <a:ea typeface="+mj-ea"/>
        <a:cs typeface="+mj-cs"/>
        <a:sym typeface="Arial"/>
      </a:defRPr>
    </a:lvl5pPr>
    <a:lvl6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FFFFFF"/>
        </a:solidFill>
        <a:effectLst/>
        <a:uFillTx/>
        <a:latin typeface="+mj-lt"/>
        <a:ea typeface="+mj-ea"/>
        <a:cs typeface="+mj-cs"/>
        <a:sym typeface="Arial"/>
      </a:defRPr>
    </a:lvl6pPr>
    <a:lvl7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FFFFFF"/>
        </a:solidFill>
        <a:effectLst/>
        <a:uFillTx/>
        <a:latin typeface="+mj-lt"/>
        <a:ea typeface="+mj-ea"/>
        <a:cs typeface="+mj-cs"/>
        <a:sym typeface="Arial"/>
      </a:defRPr>
    </a:lvl7pPr>
    <a:lvl8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FFFFFF"/>
        </a:solidFill>
        <a:effectLst/>
        <a:uFillTx/>
        <a:latin typeface="+mj-lt"/>
        <a:ea typeface="+mj-ea"/>
        <a:cs typeface="+mj-cs"/>
        <a:sym typeface="Arial"/>
      </a:defRPr>
    </a:lvl8pPr>
    <a:lvl9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FFFFFF"/>
        </a:solidFill>
        <a:effectLst/>
        <a:uFillTx/>
        <a:latin typeface="+mj-lt"/>
        <a:ea typeface="+mj-ea"/>
        <a:cs typeface="+mj-cs"/>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FFFFFF"/>
        </a:fontRef>
        <a:srgbClr val="FFFFFF"/>
      </a:tcTxStyle>
      <a:tcStyle>
        <a:tcBdr>
          <a:left>
            <a:ln w="12700" cap="flat">
              <a:solidFill>
                <a:srgbClr val="677480"/>
              </a:solidFill>
              <a:prstDash val="solid"/>
              <a:round/>
            </a:ln>
          </a:left>
          <a:right>
            <a:ln w="12700" cap="flat">
              <a:solidFill>
                <a:srgbClr val="677480"/>
              </a:solidFill>
              <a:prstDash val="solid"/>
              <a:round/>
            </a:ln>
          </a:right>
          <a:top>
            <a:ln w="12700" cap="flat">
              <a:solidFill>
                <a:srgbClr val="677480"/>
              </a:solidFill>
              <a:prstDash val="solid"/>
              <a:round/>
            </a:ln>
          </a:top>
          <a:bottom>
            <a:ln w="12700" cap="flat">
              <a:solidFill>
                <a:srgbClr val="677480"/>
              </a:solidFill>
              <a:prstDash val="solid"/>
              <a:round/>
            </a:ln>
          </a:bottom>
          <a:insideH>
            <a:ln w="12700" cap="flat">
              <a:solidFill>
                <a:srgbClr val="677480"/>
              </a:solidFill>
              <a:prstDash val="solid"/>
              <a:round/>
            </a:ln>
          </a:insideH>
          <a:insideV>
            <a:ln w="12700" cap="flat">
              <a:solidFill>
                <a:srgbClr val="677480"/>
              </a:solidFill>
              <a:prstDash val="solid"/>
              <a:round/>
            </a:ln>
          </a:insideV>
        </a:tcBdr>
        <a:fill>
          <a:solidFill>
            <a:srgbClr val="CBD8EA"/>
          </a:solidFill>
        </a:fill>
      </a:tcStyle>
    </a:wholeTbl>
    <a:band2H>
      <a:tcTxStyle/>
      <a:tcStyle>
        <a:tcBdr/>
        <a:fill>
          <a:solidFill>
            <a:srgbClr val="E7EDF5"/>
          </a:solidFill>
        </a:fill>
      </a:tcStyle>
    </a:band2H>
    <a:firstCol>
      <a:tcTxStyle b="on" i="off">
        <a:fontRef idx="major">
          <a:srgbClr val="677480"/>
        </a:fontRef>
        <a:srgbClr val="677480"/>
      </a:tcTxStyle>
      <a:tcStyle>
        <a:tcBdr>
          <a:left>
            <a:ln w="12700" cap="flat">
              <a:solidFill>
                <a:srgbClr val="677480"/>
              </a:solidFill>
              <a:prstDash val="solid"/>
              <a:round/>
            </a:ln>
          </a:left>
          <a:right>
            <a:ln w="12700" cap="flat">
              <a:solidFill>
                <a:srgbClr val="677480"/>
              </a:solidFill>
              <a:prstDash val="solid"/>
              <a:round/>
            </a:ln>
          </a:right>
          <a:top>
            <a:ln w="12700" cap="flat">
              <a:solidFill>
                <a:srgbClr val="677480"/>
              </a:solidFill>
              <a:prstDash val="solid"/>
              <a:round/>
            </a:ln>
          </a:top>
          <a:bottom>
            <a:ln w="12700" cap="flat">
              <a:solidFill>
                <a:srgbClr val="677480"/>
              </a:solidFill>
              <a:prstDash val="solid"/>
              <a:round/>
            </a:ln>
          </a:bottom>
          <a:insideH>
            <a:ln w="12700" cap="flat">
              <a:solidFill>
                <a:srgbClr val="677480"/>
              </a:solidFill>
              <a:prstDash val="solid"/>
              <a:round/>
            </a:ln>
          </a:insideH>
          <a:insideV>
            <a:ln w="12700" cap="flat">
              <a:solidFill>
                <a:srgbClr val="677480"/>
              </a:solidFill>
              <a:prstDash val="solid"/>
              <a:round/>
            </a:ln>
          </a:insideV>
        </a:tcBdr>
        <a:fill>
          <a:solidFill>
            <a:schemeClr val="accent1"/>
          </a:solidFill>
        </a:fill>
      </a:tcStyle>
    </a:firstCol>
    <a:lastRow>
      <a:tcTxStyle b="on" i="off">
        <a:fontRef idx="major">
          <a:srgbClr val="677480"/>
        </a:fontRef>
        <a:srgbClr val="677480"/>
      </a:tcTxStyle>
      <a:tcStyle>
        <a:tcBdr>
          <a:left>
            <a:ln w="12700" cap="flat">
              <a:solidFill>
                <a:srgbClr val="677480"/>
              </a:solidFill>
              <a:prstDash val="solid"/>
              <a:round/>
            </a:ln>
          </a:left>
          <a:right>
            <a:ln w="12700" cap="flat">
              <a:solidFill>
                <a:srgbClr val="677480"/>
              </a:solidFill>
              <a:prstDash val="solid"/>
              <a:round/>
            </a:ln>
          </a:right>
          <a:top>
            <a:ln w="38100" cap="flat">
              <a:solidFill>
                <a:srgbClr val="677480"/>
              </a:solidFill>
              <a:prstDash val="solid"/>
              <a:round/>
            </a:ln>
          </a:top>
          <a:bottom>
            <a:ln w="12700" cap="flat">
              <a:solidFill>
                <a:srgbClr val="677480"/>
              </a:solidFill>
              <a:prstDash val="solid"/>
              <a:round/>
            </a:ln>
          </a:bottom>
          <a:insideH>
            <a:ln w="12700" cap="flat">
              <a:solidFill>
                <a:srgbClr val="677480"/>
              </a:solidFill>
              <a:prstDash val="solid"/>
              <a:round/>
            </a:ln>
          </a:insideH>
          <a:insideV>
            <a:ln w="12700" cap="flat">
              <a:solidFill>
                <a:srgbClr val="677480"/>
              </a:solidFill>
              <a:prstDash val="solid"/>
              <a:round/>
            </a:ln>
          </a:insideV>
        </a:tcBdr>
        <a:fill>
          <a:solidFill>
            <a:schemeClr val="accent1"/>
          </a:solidFill>
        </a:fill>
      </a:tcStyle>
    </a:lastRow>
    <a:firstRow>
      <a:tcTxStyle b="on" i="off">
        <a:fontRef idx="major">
          <a:srgbClr val="677480"/>
        </a:fontRef>
        <a:srgbClr val="677480"/>
      </a:tcTxStyle>
      <a:tcStyle>
        <a:tcBdr>
          <a:left>
            <a:ln w="12700" cap="flat">
              <a:solidFill>
                <a:srgbClr val="677480"/>
              </a:solidFill>
              <a:prstDash val="solid"/>
              <a:round/>
            </a:ln>
          </a:left>
          <a:right>
            <a:ln w="12700" cap="flat">
              <a:solidFill>
                <a:srgbClr val="677480"/>
              </a:solidFill>
              <a:prstDash val="solid"/>
              <a:round/>
            </a:ln>
          </a:right>
          <a:top>
            <a:ln w="12700" cap="flat">
              <a:solidFill>
                <a:srgbClr val="677480"/>
              </a:solidFill>
              <a:prstDash val="solid"/>
              <a:round/>
            </a:ln>
          </a:top>
          <a:bottom>
            <a:ln w="38100" cap="flat">
              <a:solidFill>
                <a:srgbClr val="677480"/>
              </a:solidFill>
              <a:prstDash val="solid"/>
              <a:round/>
            </a:ln>
          </a:bottom>
          <a:insideH>
            <a:ln w="12700" cap="flat">
              <a:solidFill>
                <a:srgbClr val="677480"/>
              </a:solidFill>
              <a:prstDash val="solid"/>
              <a:round/>
            </a:ln>
          </a:insideH>
          <a:insideV>
            <a:ln w="12700" cap="flat">
              <a:solidFill>
                <a:srgbClr val="677480"/>
              </a:solidFill>
              <a:prstDash val="solid"/>
              <a:round/>
            </a:ln>
          </a:insideV>
        </a:tcBdr>
        <a:fill>
          <a:solidFill>
            <a:schemeClr val="accent1"/>
          </a:solidFill>
        </a:fill>
      </a:tcStyle>
    </a:firstRow>
  </a:tblStyle>
  <a:tblStyle styleId="{C7B018BB-80A7-4F77-B60F-C8B233D01FF8}" styleName="">
    <a:tblBg/>
    <a:wholeTbl>
      <a:tcTxStyle b="off" i="off">
        <a:fontRef idx="major">
          <a:srgbClr val="FFFFFF"/>
        </a:fontRef>
        <a:srgbClr val="FFFFFF"/>
      </a:tcTxStyle>
      <a:tcStyle>
        <a:tcBdr>
          <a:left>
            <a:ln w="12700" cap="flat">
              <a:solidFill>
                <a:srgbClr val="677480"/>
              </a:solidFill>
              <a:prstDash val="solid"/>
              <a:round/>
            </a:ln>
          </a:left>
          <a:right>
            <a:ln w="12700" cap="flat">
              <a:solidFill>
                <a:srgbClr val="677480"/>
              </a:solidFill>
              <a:prstDash val="solid"/>
              <a:round/>
            </a:ln>
          </a:right>
          <a:top>
            <a:ln w="12700" cap="flat">
              <a:solidFill>
                <a:srgbClr val="677480"/>
              </a:solidFill>
              <a:prstDash val="solid"/>
              <a:round/>
            </a:ln>
          </a:top>
          <a:bottom>
            <a:ln w="12700" cap="flat">
              <a:solidFill>
                <a:srgbClr val="677480"/>
              </a:solidFill>
              <a:prstDash val="solid"/>
              <a:round/>
            </a:ln>
          </a:bottom>
          <a:insideH>
            <a:ln w="12700" cap="flat">
              <a:solidFill>
                <a:srgbClr val="677480"/>
              </a:solidFill>
              <a:prstDash val="solid"/>
              <a:round/>
            </a:ln>
          </a:insideH>
          <a:insideV>
            <a:ln w="12700" cap="flat">
              <a:solidFill>
                <a:srgbClr val="677480"/>
              </a:solidFill>
              <a:prstDash val="solid"/>
              <a:round/>
            </a:ln>
          </a:insideV>
        </a:tcBdr>
        <a:fill>
          <a:solidFill>
            <a:srgbClr val="FACACF"/>
          </a:solidFill>
        </a:fill>
      </a:tcStyle>
    </a:wholeTbl>
    <a:band2H>
      <a:tcTxStyle/>
      <a:tcStyle>
        <a:tcBdr/>
        <a:fill>
          <a:solidFill>
            <a:srgbClr val="FCE6E9"/>
          </a:solidFill>
        </a:fill>
      </a:tcStyle>
    </a:band2H>
    <a:firstCol>
      <a:tcTxStyle b="on" i="off">
        <a:fontRef idx="major">
          <a:srgbClr val="677480"/>
        </a:fontRef>
        <a:srgbClr val="677480"/>
      </a:tcTxStyle>
      <a:tcStyle>
        <a:tcBdr>
          <a:left>
            <a:ln w="12700" cap="flat">
              <a:solidFill>
                <a:srgbClr val="677480"/>
              </a:solidFill>
              <a:prstDash val="solid"/>
              <a:round/>
            </a:ln>
          </a:left>
          <a:right>
            <a:ln w="12700" cap="flat">
              <a:solidFill>
                <a:srgbClr val="677480"/>
              </a:solidFill>
              <a:prstDash val="solid"/>
              <a:round/>
            </a:ln>
          </a:right>
          <a:top>
            <a:ln w="12700" cap="flat">
              <a:solidFill>
                <a:srgbClr val="677480"/>
              </a:solidFill>
              <a:prstDash val="solid"/>
              <a:round/>
            </a:ln>
          </a:top>
          <a:bottom>
            <a:ln w="12700" cap="flat">
              <a:solidFill>
                <a:srgbClr val="677480"/>
              </a:solidFill>
              <a:prstDash val="solid"/>
              <a:round/>
            </a:ln>
          </a:bottom>
          <a:insideH>
            <a:ln w="12700" cap="flat">
              <a:solidFill>
                <a:srgbClr val="677480"/>
              </a:solidFill>
              <a:prstDash val="solid"/>
              <a:round/>
            </a:ln>
          </a:insideH>
          <a:insideV>
            <a:ln w="12700" cap="flat">
              <a:solidFill>
                <a:srgbClr val="677480"/>
              </a:solidFill>
              <a:prstDash val="solid"/>
              <a:round/>
            </a:ln>
          </a:insideV>
        </a:tcBdr>
        <a:fill>
          <a:solidFill>
            <a:schemeClr val="accent3"/>
          </a:solidFill>
        </a:fill>
      </a:tcStyle>
    </a:firstCol>
    <a:lastRow>
      <a:tcTxStyle b="on" i="off">
        <a:fontRef idx="major">
          <a:srgbClr val="677480"/>
        </a:fontRef>
        <a:srgbClr val="677480"/>
      </a:tcTxStyle>
      <a:tcStyle>
        <a:tcBdr>
          <a:left>
            <a:ln w="12700" cap="flat">
              <a:solidFill>
                <a:srgbClr val="677480"/>
              </a:solidFill>
              <a:prstDash val="solid"/>
              <a:round/>
            </a:ln>
          </a:left>
          <a:right>
            <a:ln w="12700" cap="flat">
              <a:solidFill>
                <a:srgbClr val="677480"/>
              </a:solidFill>
              <a:prstDash val="solid"/>
              <a:round/>
            </a:ln>
          </a:right>
          <a:top>
            <a:ln w="38100" cap="flat">
              <a:solidFill>
                <a:srgbClr val="677480"/>
              </a:solidFill>
              <a:prstDash val="solid"/>
              <a:round/>
            </a:ln>
          </a:top>
          <a:bottom>
            <a:ln w="12700" cap="flat">
              <a:solidFill>
                <a:srgbClr val="677480"/>
              </a:solidFill>
              <a:prstDash val="solid"/>
              <a:round/>
            </a:ln>
          </a:bottom>
          <a:insideH>
            <a:ln w="12700" cap="flat">
              <a:solidFill>
                <a:srgbClr val="677480"/>
              </a:solidFill>
              <a:prstDash val="solid"/>
              <a:round/>
            </a:ln>
          </a:insideH>
          <a:insideV>
            <a:ln w="12700" cap="flat">
              <a:solidFill>
                <a:srgbClr val="677480"/>
              </a:solidFill>
              <a:prstDash val="solid"/>
              <a:round/>
            </a:ln>
          </a:insideV>
        </a:tcBdr>
        <a:fill>
          <a:solidFill>
            <a:schemeClr val="accent3"/>
          </a:solidFill>
        </a:fill>
      </a:tcStyle>
    </a:lastRow>
    <a:firstRow>
      <a:tcTxStyle b="on" i="off">
        <a:fontRef idx="major">
          <a:srgbClr val="677480"/>
        </a:fontRef>
        <a:srgbClr val="677480"/>
      </a:tcTxStyle>
      <a:tcStyle>
        <a:tcBdr>
          <a:left>
            <a:ln w="12700" cap="flat">
              <a:solidFill>
                <a:srgbClr val="677480"/>
              </a:solidFill>
              <a:prstDash val="solid"/>
              <a:round/>
            </a:ln>
          </a:left>
          <a:right>
            <a:ln w="12700" cap="flat">
              <a:solidFill>
                <a:srgbClr val="677480"/>
              </a:solidFill>
              <a:prstDash val="solid"/>
              <a:round/>
            </a:ln>
          </a:right>
          <a:top>
            <a:ln w="12700" cap="flat">
              <a:solidFill>
                <a:srgbClr val="677480"/>
              </a:solidFill>
              <a:prstDash val="solid"/>
              <a:round/>
            </a:ln>
          </a:top>
          <a:bottom>
            <a:ln w="38100" cap="flat">
              <a:solidFill>
                <a:srgbClr val="677480"/>
              </a:solidFill>
              <a:prstDash val="solid"/>
              <a:round/>
            </a:ln>
          </a:bottom>
          <a:insideH>
            <a:ln w="12700" cap="flat">
              <a:solidFill>
                <a:srgbClr val="677480"/>
              </a:solidFill>
              <a:prstDash val="solid"/>
              <a:round/>
            </a:ln>
          </a:insideH>
          <a:insideV>
            <a:ln w="12700" cap="flat">
              <a:solidFill>
                <a:srgbClr val="677480"/>
              </a:solidFill>
              <a:prstDash val="solid"/>
              <a:round/>
            </a:ln>
          </a:insideV>
        </a:tcBdr>
        <a:fill>
          <a:solidFill>
            <a:schemeClr val="accent3"/>
          </a:solidFill>
        </a:fill>
      </a:tcStyle>
    </a:firstRow>
  </a:tblStyle>
  <a:tblStyle styleId="{EEE7283C-3CF3-47DC-8721-378D4A62B228}" styleName="">
    <a:tblBg/>
    <a:wholeTbl>
      <a:tcTxStyle b="off" i="off">
        <a:fontRef idx="major">
          <a:srgbClr val="FFFFFF"/>
        </a:fontRef>
        <a:srgbClr val="FFFFFF"/>
      </a:tcTxStyle>
      <a:tcStyle>
        <a:tcBdr>
          <a:left>
            <a:ln w="12700" cap="flat">
              <a:solidFill>
                <a:srgbClr val="677480"/>
              </a:solidFill>
              <a:prstDash val="solid"/>
              <a:round/>
            </a:ln>
          </a:left>
          <a:right>
            <a:ln w="12700" cap="flat">
              <a:solidFill>
                <a:srgbClr val="677480"/>
              </a:solidFill>
              <a:prstDash val="solid"/>
              <a:round/>
            </a:ln>
          </a:right>
          <a:top>
            <a:ln w="12700" cap="flat">
              <a:solidFill>
                <a:srgbClr val="677480"/>
              </a:solidFill>
              <a:prstDash val="solid"/>
              <a:round/>
            </a:ln>
          </a:top>
          <a:bottom>
            <a:ln w="12700" cap="flat">
              <a:solidFill>
                <a:srgbClr val="677480"/>
              </a:solidFill>
              <a:prstDash val="solid"/>
              <a:round/>
            </a:ln>
          </a:bottom>
          <a:insideH>
            <a:ln w="12700" cap="flat">
              <a:solidFill>
                <a:srgbClr val="677480"/>
              </a:solidFill>
              <a:prstDash val="solid"/>
              <a:round/>
            </a:ln>
          </a:insideH>
          <a:insideV>
            <a:ln w="12700" cap="flat">
              <a:solidFill>
                <a:srgbClr val="677480"/>
              </a:solidFill>
              <a:prstDash val="solid"/>
              <a:round/>
            </a:ln>
          </a:insideV>
        </a:tcBdr>
        <a:fill>
          <a:solidFill>
            <a:srgbClr val="DDE2E7"/>
          </a:solidFill>
        </a:fill>
      </a:tcStyle>
    </a:wholeTbl>
    <a:band2H>
      <a:tcTxStyle/>
      <a:tcStyle>
        <a:tcBdr/>
        <a:fill>
          <a:solidFill>
            <a:srgbClr val="EFF1F3"/>
          </a:solidFill>
        </a:fill>
      </a:tcStyle>
    </a:band2H>
    <a:firstCol>
      <a:tcTxStyle b="on" i="off">
        <a:fontRef idx="major">
          <a:srgbClr val="677480"/>
        </a:fontRef>
        <a:srgbClr val="677480"/>
      </a:tcTxStyle>
      <a:tcStyle>
        <a:tcBdr>
          <a:left>
            <a:ln w="12700" cap="flat">
              <a:solidFill>
                <a:srgbClr val="677480"/>
              </a:solidFill>
              <a:prstDash val="solid"/>
              <a:round/>
            </a:ln>
          </a:left>
          <a:right>
            <a:ln w="12700" cap="flat">
              <a:solidFill>
                <a:srgbClr val="677480"/>
              </a:solidFill>
              <a:prstDash val="solid"/>
              <a:round/>
            </a:ln>
          </a:right>
          <a:top>
            <a:ln w="12700" cap="flat">
              <a:solidFill>
                <a:srgbClr val="677480"/>
              </a:solidFill>
              <a:prstDash val="solid"/>
              <a:round/>
            </a:ln>
          </a:top>
          <a:bottom>
            <a:ln w="12700" cap="flat">
              <a:solidFill>
                <a:srgbClr val="677480"/>
              </a:solidFill>
              <a:prstDash val="solid"/>
              <a:round/>
            </a:ln>
          </a:bottom>
          <a:insideH>
            <a:ln w="12700" cap="flat">
              <a:solidFill>
                <a:srgbClr val="677480"/>
              </a:solidFill>
              <a:prstDash val="solid"/>
              <a:round/>
            </a:ln>
          </a:insideH>
          <a:insideV>
            <a:ln w="12700" cap="flat">
              <a:solidFill>
                <a:srgbClr val="677480"/>
              </a:solidFill>
              <a:prstDash val="solid"/>
              <a:round/>
            </a:ln>
          </a:insideV>
        </a:tcBdr>
        <a:fill>
          <a:solidFill>
            <a:schemeClr val="accent6"/>
          </a:solidFill>
        </a:fill>
      </a:tcStyle>
    </a:firstCol>
    <a:lastRow>
      <a:tcTxStyle b="on" i="off">
        <a:fontRef idx="major">
          <a:srgbClr val="677480"/>
        </a:fontRef>
        <a:srgbClr val="677480"/>
      </a:tcTxStyle>
      <a:tcStyle>
        <a:tcBdr>
          <a:left>
            <a:ln w="12700" cap="flat">
              <a:solidFill>
                <a:srgbClr val="677480"/>
              </a:solidFill>
              <a:prstDash val="solid"/>
              <a:round/>
            </a:ln>
          </a:left>
          <a:right>
            <a:ln w="12700" cap="flat">
              <a:solidFill>
                <a:srgbClr val="677480"/>
              </a:solidFill>
              <a:prstDash val="solid"/>
              <a:round/>
            </a:ln>
          </a:right>
          <a:top>
            <a:ln w="38100" cap="flat">
              <a:solidFill>
                <a:srgbClr val="677480"/>
              </a:solidFill>
              <a:prstDash val="solid"/>
              <a:round/>
            </a:ln>
          </a:top>
          <a:bottom>
            <a:ln w="12700" cap="flat">
              <a:solidFill>
                <a:srgbClr val="677480"/>
              </a:solidFill>
              <a:prstDash val="solid"/>
              <a:round/>
            </a:ln>
          </a:bottom>
          <a:insideH>
            <a:ln w="12700" cap="flat">
              <a:solidFill>
                <a:srgbClr val="677480"/>
              </a:solidFill>
              <a:prstDash val="solid"/>
              <a:round/>
            </a:ln>
          </a:insideH>
          <a:insideV>
            <a:ln w="12700" cap="flat">
              <a:solidFill>
                <a:srgbClr val="677480"/>
              </a:solidFill>
              <a:prstDash val="solid"/>
              <a:round/>
            </a:ln>
          </a:insideV>
        </a:tcBdr>
        <a:fill>
          <a:solidFill>
            <a:schemeClr val="accent6"/>
          </a:solidFill>
        </a:fill>
      </a:tcStyle>
    </a:lastRow>
    <a:firstRow>
      <a:tcTxStyle b="on" i="off">
        <a:fontRef idx="major">
          <a:srgbClr val="677480"/>
        </a:fontRef>
        <a:srgbClr val="677480"/>
      </a:tcTxStyle>
      <a:tcStyle>
        <a:tcBdr>
          <a:left>
            <a:ln w="12700" cap="flat">
              <a:solidFill>
                <a:srgbClr val="677480"/>
              </a:solidFill>
              <a:prstDash val="solid"/>
              <a:round/>
            </a:ln>
          </a:left>
          <a:right>
            <a:ln w="12700" cap="flat">
              <a:solidFill>
                <a:srgbClr val="677480"/>
              </a:solidFill>
              <a:prstDash val="solid"/>
              <a:round/>
            </a:ln>
          </a:right>
          <a:top>
            <a:ln w="12700" cap="flat">
              <a:solidFill>
                <a:srgbClr val="677480"/>
              </a:solidFill>
              <a:prstDash val="solid"/>
              <a:round/>
            </a:ln>
          </a:top>
          <a:bottom>
            <a:ln w="38100" cap="flat">
              <a:solidFill>
                <a:srgbClr val="677480"/>
              </a:solidFill>
              <a:prstDash val="solid"/>
              <a:round/>
            </a:ln>
          </a:bottom>
          <a:insideH>
            <a:ln w="12700" cap="flat">
              <a:solidFill>
                <a:srgbClr val="677480"/>
              </a:solidFill>
              <a:prstDash val="solid"/>
              <a:round/>
            </a:ln>
          </a:insideH>
          <a:insideV>
            <a:ln w="12700" cap="flat">
              <a:solidFill>
                <a:srgbClr val="677480"/>
              </a:solidFill>
              <a:prstDash val="solid"/>
              <a:round/>
            </a:ln>
          </a:insideV>
        </a:tcBdr>
        <a:fill>
          <a:solidFill>
            <a:schemeClr val="accent6"/>
          </a:solidFill>
        </a:fill>
      </a:tcStyle>
    </a:firstRow>
  </a:tblStyle>
  <a:tblStyle styleId="{CF821DB8-F4EB-4A41-A1BA-3FCAFE7338EE}" styleName="">
    <a:tblBg/>
    <a:wholeTbl>
      <a:tcTxStyle b="off"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677480"/>
          </a:solidFill>
        </a:fill>
      </a:tcStyle>
    </a:band2H>
    <a:firstCol>
      <a:tcTxStyle b="on" i="off">
        <a:fontRef idx="major">
          <a:srgbClr val="677480"/>
        </a:fontRef>
        <a:srgbClr val="67748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FFFFFF"/>
        </a:fontRef>
        <a:srgbClr val="FFFFFF"/>
      </a:tcTxStyle>
      <a:tcStyle>
        <a:tcBdr>
          <a:left>
            <a:ln w="12700" cap="flat">
              <a:noFill/>
              <a:miter lim="400000"/>
            </a:ln>
          </a:left>
          <a:right>
            <a:ln w="12700" cap="flat">
              <a:noFill/>
              <a:miter lim="400000"/>
            </a:ln>
          </a:right>
          <a:top>
            <a:ln w="50800" cap="flat">
              <a:solidFill>
                <a:srgbClr val="FFFFFF"/>
              </a:solidFill>
              <a:prstDash val="solid"/>
              <a:round/>
            </a:ln>
          </a:top>
          <a:bottom>
            <a:ln w="25400" cap="flat">
              <a:solidFill>
                <a:srgbClr val="FFFFFF"/>
              </a:solidFill>
              <a:prstDash val="solid"/>
              <a:round/>
            </a:ln>
          </a:bottom>
          <a:insideH>
            <a:ln w="12700" cap="flat">
              <a:noFill/>
              <a:miter lim="400000"/>
            </a:ln>
          </a:insideH>
          <a:insideV>
            <a:ln w="12700" cap="flat">
              <a:noFill/>
              <a:miter lim="400000"/>
            </a:ln>
          </a:insideV>
        </a:tcBdr>
        <a:fill>
          <a:solidFill>
            <a:srgbClr val="677480"/>
          </a:solidFill>
        </a:fill>
      </a:tcStyle>
    </a:lastRow>
    <a:firstRow>
      <a:tcTxStyle b="on" i="off">
        <a:fontRef idx="major">
          <a:srgbClr val="677480"/>
        </a:fontRef>
        <a:srgbClr val="677480"/>
      </a:tcTxStyle>
      <a:tcStyle>
        <a:tcBdr>
          <a:left>
            <a:ln w="12700" cap="flat">
              <a:noFill/>
              <a:miter lim="400000"/>
            </a:ln>
          </a:left>
          <a:right>
            <a:ln w="12700" cap="flat">
              <a:noFill/>
              <a:miter lim="400000"/>
            </a:ln>
          </a:right>
          <a:top>
            <a:ln w="25400" cap="flat">
              <a:solidFill>
                <a:srgbClr val="FFFFFF"/>
              </a:solidFill>
              <a:prstDash val="solid"/>
              <a:round/>
            </a:ln>
          </a:top>
          <a:bottom>
            <a:ln w="25400" cap="flat">
              <a:solidFill>
                <a:srgbClr val="FFFFFF"/>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FFFFFF"/>
        </a:fontRef>
        <a:srgbClr val="FFFFFF"/>
      </a:tcTxStyle>
      <a:tcStyle>
        <a:tcBdr>
          <a:left>
            <a:ln w="12700" cap="flat">
              <a:solidFill>
                <a:srgbClr val="677480"/>
              </a:solidFill>
              <a:prstDash val="solid"/>
              <a:round/>
            </a:ln>
          </a:left>
          <a:right>
            <a:ln w="12700" cap="flat">
              <a:solidFill>
                <a:srgbClr val="677480"/>
              </a:solidFill>
              <a:prstDash val="solid"/>
              <a:round/>
            </a:ln>
          </a:right>
          <a:top>
            <a:ln w="12700" cap="flat">
              <a:solidFill>
                <a:srgbClr val="677480"/>
              </a:solidFill>
              <a:prstDash val="solid"/>
              <a:round/>
            </a:ln>
          </a:top>
          <a:bottom>
            <a:ln w="12700" cap="flat">
              <a:solidFill>
                <a:srgbClr val="677480"/>
              </a:solidFill>
              <a:prstDash val="solid"/>
              <a:round/>
            </a:ln>
          </a:bottom>
          <a:insideH>
            <a:ln w="12700" cap="flat">
              <a:solidFill>
                <a:srgbClr val="677480"/>
              </a:solidFill>
              <a:prstDash val="solid"/>
              <a:round/>
            </a:ln>
          </a:insideH>
          <a:insideV>
            <a:ln w="12700" cap="flat">
              <a:solidFill>
                <a:srgbClr val="677480"/>
              </a:solidFill>
              <a:prstDash val="solid"/>
              <a:round/>
            </a:ln>
          </a:insideV>
        </a:tcBdr>
        <a:fill>
          <a:solidFill>
            <a:srgbClr val="FFFFFF"/>
          </a:solidFill>
        </a:fill>
      </a:tcStyle>
    </a:wholeTbl>
    <a:band2H>
      <a:tcTxStyle/>
      <a:tcStyle>
        <a:tcBdr/>
        <a:fill>
          <a:solidFill>
            <a:srgbClr val="FFFFFF"/>
          </a:solidFill>
        </a:fill>
      </a:tcStyle>
    </a:band2H>
    <a:firstCol>
      <a:tcTxStyle b="on" i="off">
        <a:fontRef idx="major">
          <a:srgbClr val="677480"/>
        </a:fontRef>
        <a:srgbClr val="677480"/>
      </a:tcTxStyle>
      <a:tcStyle>
        <a:tcBdr>
          <a:left>
            <a:ln w="12700" cap="flat">
              <a:solidFill>
                <a:srgbClr val="677480"/>
              </a:solidFill>
              <a:prstDash val="solid"/>
              <a:round/>
            </a:ln>
          </a:left>
          <a:right>
            <a:ln w="12700" cap="flat">
              <a:solidFill>
                <a:srgbClr val="677480"/>
              </a:solidFill>
              <a:prstDash val="solid"/>
              <a:round/>
            </a:ln>
          </a:right>
          <a:top>
            <a:ln w="12700" cap="flat">
              <a:solidFill>
                <a:srgbClr val="677480"/>
              </a:solidFill>
              <a:prstDash val="solid"/>
              <a:round/>
            </a:ln>
          </a:top>
          <a:bottom>
            <a:ln w="12700" cap="flat">
              <a:solidFill>
                <a:srgbClr val="677480"/>
              </a:solidFill>
              <a:prstDash val="solid"/>
              <a:round/>
            </a:ln>
          </a:bottom>
          <a:insideH>
            <a:ln w="12700" cap="flat">
              <a:solidFill>
                <a:srgbClr val="677480"/>
              </a:solidFill>
              <a:prstDash val="solid"/>
              <a:round/>
            </a:ln>
          </a:insideH>
          <a:insideV>
            <a:ln w="12700" cap="flat">
              <a:solidFill>
                <a:srgbClr val="677480"/>
              </a:solidFill>
              <a:prstDash val="solid"/>
              <a:round/>
            </a:ln>
          </a:insideV>
        </a:tcBdr>
        <a:fill>
          <a:solidFill>
            <a:srgbClr val="FFFFFF"/>
          </a:solidFill>
        </a:fill>
      </a:tcStyle>
    </a:firstCol>
    <a:lastRow>
      <a:tcTxStyle b="on" i="off">
        <a:fontRef idx="major">
          <a:srgbClr val="677480"/>
        </a:fontRef>
        <a:srgbClr val="677480"/>
      </a:tcTxStyle>
      <a:tcStyle>
        <a:tcBdr>
          <a:left>
            <a:ln w="12700" cap="flat">
              <a:solidFill>
                <a:srgbClr val="677480"/>
              </a:solidFill>
              <a:prstDash val="solid"/>
              <a:round/>
            </a:ln>
          </a:left>
          <a:right>
            <a:ln w="12700" cap="flat">
              <a:solidFill>
                <a:srgbClr val="677480"/>
              </a:solidFill>
              <a:prstDash val="solid"/>
              <a:round/>
            </a:ln>
          </a:right>
          <a:top>
            <a:ln w="38100" cap="flat">
              <a:solidFill>
                <a:srgbClr val="677480"/>
              </a:solidFill>
              <a:prstDash val="solid"/>
              <a:round/>
            </a:ln>
          </a:top>
          <a:bottom>
            <a:ln w="12700" cap="flat">
              <a:solidFill>
                <a:srgbClr val="677480"/>
              </a:solidFill>
              <a:prstDash val="solid"/>
              <a:round/>
            </a:ln>
          </a:bottom>
          <a:insideH>
            <a:ln w="12700" cap="flat">
              <a:solidFill>
                <a:srgbClr val="677480"/>
              </a:solidFill>
              <a:prstDash val="solid"/>
              <a:round/>
            </a:ln>
          </a:insideH>
          <a:insideV>
            <a:ln w="12700" cap="flat">
              <a:solidFill>
                <a:srgbClr val="677480"/>
              </a:solidFill>
              <a:prstDash val="solid"/>
              <a:round/>
            </a:ln>
          </a:insideV>
        </a:tcBdr>
        <a:fill>
          <a:solidFill>
            <a:srgbClr val="FFFFFF"/>
          </a:solidFill>
        </a:fill>
      </a:tcStyle>
    </a:lastRow>
    <a:firstRow>
      <a:tcTxStyle b="on" i="off">
        <a:fontRef idx="major">
          <a:srgbClr val="677480"/>
        </a:fontRef>
        <a:srgbClr val="677480"/>
      </a:tcTxStyle>
      <a:tcStyle>
        <a:tcBdr>
          <a:left>
            <a:ln w="12700" cap="flat">
              <a:solidFill>
                <a:srgbClr val="677480"/>
              </a:solidFill>
              <a:prstDash val="solid"/>
              <a:round/>
            </a:ln>
          </a:left>
          <a:right>
            <a:ln w="12700" cap="flat">
              <a:solidFill>
                <a:srgbClr val="677480"/>
              </a:solidFill>
              <a:prstDash val="solid"/>
              <a:round/>
            </a:ln>
          </a:right>
          <a:top>
            <a:ln w="12700" cap="flat">
              <a:solidFill>
                <a:srgbClr val="677480"/>
              </a:solidFill>
              <a:prstDash val="solid"/>
              <a:round/>
            </a:ln>
          </a:top>
          <a:bottom>
            <a:ln w="38100" cap="flat">
              <a:solidFill>
                <a:srgbClr val="677480"/>
              </a:solidFill>
              <a:prstDash val="solid"/>
              <a:round/>
            </a:ln>
          </a:bottom>
          <a:insideH>
            <a:ln w="12700" cap="flat">
              <a:solidFill>
                <a:srgbClr val="677480"/>
              </a:solidFill>
              <a:prstDash val="solid"/>
              <a:round/>
            </a:ln>
          </a:insideH>
          <a:insideV>
            <a:ln w="12700" cap="flat">
              <a:solidFill>
                <a:srgbClr val="677480"/>
              </a:solidFill>
              <a:prstDash val="solid"/>
              <a:round/>
            </a:ln>
          </a:insideV>
        </a:tcBdr>
        <a:fill>
          <a:solidFill>
            <a:srgbClr val="FFFFFF"/>
          </a:solidFill>
        </a:fill>
      </a:tcStyle>
    </a:firstRow>
  </a:tblStyle>
  <a:tblStyle styleId="{2708684C-4D16-4618-839F-0558EEFCDFE6}" styleName="">
    <a:tblBg/>
    <a:wholeTbl>
      <a:tcTxStyle b="off" i="off">
        <a:fontRef idx="major">
          <a:srgbClr val="677480"/>
        </a:fontRef>
        <a:srgbClr val="677480"/>
      </a:tcTxStyle>
      <a:tcStyle>
        <a:tcBdr>
          <a:left>
            <a:ln w="12700" cap="flat">
              <a:solidFill>
                <a:srgbClr val="677480"/>
              </a:solidFill>
              <a:prstDash val="solid"/>
              <a:round/>
            </a:ln>
          </a:left>
          <a:right>
            <a:ln w="12700" cap="flat">
              <a:solidFill>
                <a:srgbClr val="677480"/>
              </a:solidFill>
              <a:prstDash val="solid"/>
              <a:round/>
            </a:ln>
          </a:right>
          <a:top>
            <a:ln w="12700" cap="flat">
              <a:solidFill>
                <a:srgbClr val="677480"/>
              </a:solidFill>
              <a:prstDash val="solid"/>
              <a:round/>
            </a:ln>
          </a:top>
          <a:bottom>
            <a:ln w="12700" cap="flat">
              <a:solidFill>
                <a:srgbClr val="677480"/>
              </a:solidFill>
              <a:prstDash val="solid"/>
              <a:round/>
            </a:ln>
          </a:bottom>
          <a:insideH>
            <a:ln w="12700" cap="flat">
              <a:solidFill>
                <a:srgbClr val="677480"/>
              </a:solidFill>
              <a:prstDash val="solid"/>
              <a:round/>
            </a:ln>
          </a:insideH>
          <a:insideV>
            <a:ln w="12700" cap="flat">
              <a:solidFill>
                <a:srgbClr val="677480"/>
              </a:solidFill>
              <a:prstDash val="solid"/>
              <a:round/>
            </a:ln>
          </a:insideV>
        </a:tcBdr>
        <a:fill>
          <a:solidFill>
            <a:srgbClr val="677480">
              <a:alpha val="20000"/>
            </a:srgbClr>
          </a:solidFill>
        </a:fill>
      </a:tcStyle>
    </a:wholeTbl>
    <a:band2H>
      <a:tcTxStyle/>
      <a:tcStyle>
        <a:tcBdr/>
        <a:fill>
          <a:solidFill>
            <a:srgbClr val="FFFFFF"/>
          </a:solidFill>
        </a:fill>
      </a:tcStyle>
    </a:band2H>
    <a:firstCol>
      <a:tcTxStyle b="on" i="off">
        <a:fontRef idx="major">
          <a:srgbClr val="677480"/>
        </a:fontRef>
        <a:srgbClr val="677480"/>
      </a:tcTxStyle>
      <a:tcStyle>
        <a:tcBdr>
          <a:left>
            <a:ln w="12700" cap="flat">
              <a:solidFill>
                <a:srgbClr val="677480"/>
              </a:solidFill>
              <a:prstDash val="solid"/>
              <a:round/>
            </a:ln>
          </a:left>
          <a:right>
            <a:ln w="12700" cap="flat">
              <a:solidFill>
                <a:srgbClr val="677480"/>
              </a:solidFill>
              <a:prstDash val="solid"/>
              <a:round/>
            </a:ln>
          </a:right>
          <a:top>
            <a:ln w="12700" cap="flat">
              <a:solidFill>
                <a:srgbClr val="677480"/>
              </a:solidFill>
              <a:prstDash val="solid"/>
              <a:round/>
            </a:ln>
          </a:top>
          <a:bottom>
            <a:ln w="12700" cap="flat">
              <a:solidFill>
                <a:srgbClr val="677480"/>
              </a:solidFill>
              <a:prstDash val="solid"/>
              <a:round/>
            </a:ln>
          </a:bottom>
          <a:insideH>
            <a:ln w="12700" cap="flat">
              <a:solidFill>
                <a:srgbClr val="677480"/>
              </a:solidFill>
              <a:prstDash val="solid"/>
              <a:round/>
            </a:ln>
          </a:insideH>
          <a:insideV>
            <a:ln w="12700" cap="flat">
              <a:solidFill>
                <a:srgbClr val="677480"/>
              </a:solidFill>
              <a:prstDash val="solid"/>
              <a:round/>
            </a:ln>
          </a:insideV>
        </a:tcBdr>
        <a:fill>
          <a:solidFill>
            <a:srgbClr val="677480">
              <a:alpha val="20000"/>
            </a:srgbClr>
          </a:solidFill>
        </a:fill>
      </a:tcStyle>
    </a:firstCol>
    <a:lastRow>
      <a:tcTxStyle b="on" i="off">
        <a:fontRef idx="major">
          <a:srgbClr val="677480"/>
        </a:fontRef>
        <a:srgbClr val="677480"/>
      </a:tcTxStyle>
      <a:tcStyle>
        <a:tcBdr>
          <a:left>
            <a:ln w="12700" cap="flat">
              <a:solidFill>
                <a:srgbClr val="677480"/>
              </a:solidFill>
              <a:prstDash val="solid"/>
              <a:round/>
            </a:ln>
          </a:left>
          <a:right>
            <a:ln w="12700" cap="flat">
              <a:solidFill>
                <a:srgbClr val="677480"/>
              </a:solidFill>
              <a:prstDash val="solid"/>
              <a:round/>
            </a:ln>
          </a:right>
          <a:top>
            <a:ln w="50800" cap="flat">
              <a:solidFill>
                <a:srgbClr val="677480"/>
              </a:solidFill>
              <a:prstDash val="solid"/>
              <a:round/>
            </a:ln>
          </a:top>
          <a:bottom>
            <a:ln w="12700" cap="flat">
              <a:solidFill>
                <a:srgbClr val="677480"/>
              </a:solidFill>
              <a:prstDash val="solid"/>
              <a:round/>
            </a:ln>
          </a:bottom>
          <a:insideH>
            <a:ln w="12700" cap="flat">
              <a:solidFill>
                <a:srgbClr val="677480"/>
              </a:solidFill>
              <a:prstDash val="solid"/>
              <a:round/>
            </a:ln>
          </a:insideH>
          <a:insideV>
            <a:ln w="12700" cap="flat">
              <a:solidFill>
                <a:srgbClr val="677480"/>
              </a:solidFill>
              <a:prstDash val="solid"/>
              <a:round/>
            </a:ln>
          </a:insideV>
        </a:tcBdr>
        <a:fill>
          <a:noFill/>
        </a:fill>
      </a:tcStyle>
    </a:lastRow>
    <a:firstRow>
      <a:tcTxStyle b="on" i="off">
        <a:fontRef idx="major">
          <a:srgbClr val="677480"/>
        </a:fontRef>
        <a:srgbClr val="677480"/>
      </a:tcTxStyle>
      <a:tcStyle>
        <a:tcBdr>
          <a:left>
            <a:ln w="12700" cap="flat">
              <a:solidFill>
                <a:srgbClr val="677480"/>
              </a:solidFill>
              <a:prstDash val="solid"/>
              <a:round/>
            </a:ln>
          </a:left>
          <a:right>
            <a:ln w="12700" cap="flat">
              <a:solidFill>
                <a:srgbClr val="677480"/>
              </a:solidFill>
              <a:prstDash val="solid"/>
              <a:round/>
            </a:ln>
          </a:right>
          <a:top>
            <a:ln w="12700" cap="flat">
              <a:solidFill>
                <a:srgbClr val="677480"/>
              </a:solidFill>
              <a:prstDash val="solid"/>
              <a:round/>
            </a:ln>
          </a:top>
          <a:bottom>
            <a:ln w="25400" cap="flat">
              <a:solidFill>
                <a:srgbClr val="677480"/>
              </a:solidFill>
              <a:prstDash val="solid"/>
              <a:round/>
            </a:ln>
          </a:bottom>
          <a:insideH>
            <a:ln w="12700" cap="flat">
              <a:solidFill>
                <a:srgbClr val="677480"/>
              </a:solidFill>
              <a:prstDash val="solid"/>
              <a:round/>
            </a:ln>
          </a:insideH>
          <a:insideV>
            <a:ln w="12700" cap="flat">
              <a:solidFill>
                <a:srgbClr val="67748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0" d="100"/>
          <a:sy n="90" d="100"/>
        </p:scale>
        <p:origin x="816"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28.m4a>
</file>

<file path=ppt/media/media29.m4a>
</file>

<file path=ppt/media/media3.m4a>
</file>

<file path=ppt/media/media30.m4a>
</file>

<file path=ppt/media/media31.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6" name="Shape 136"/>
          <p:cNvSpPr>
            <a:spLocks noGrp="1" noRot="1" noChangeAspect="1"/>
          </p:cNvSpPr>
          <p:nvPr>
            <p:ph type="sldImg"/>
          </p:nvPr>
        </p:nvSpPr>
        <p:spPr>
          <a:xfrm>
            <a:off x="1143000" y="685800"/>
            <a:ext cx="4572000" cy="3429000"/>
          </a:xfrm>
          <a:prstGeom prst="rect">
            <a:avLst/>
          </a:prstGeom>
        </p:spPr>
        <p:txBody>
          <a:bodyPr/>
          <a:lstStyle/>
          <a:p>
            <a:endParaRPr/>
          </a:p>
        </p:txBody>
      </p:sp>
      <p:sp>
        <p:nvSpPr>
          <p:cNvPr id="137" name="Shape 13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400">
        <a:latin typeface="+mj-lt"/>
        <a:ea typeface="+mj-ea"/>
        <a:cs typeface="+mj-cs"/>
        <a:sym typeface="Arial"/>
      </a:defRPr>
    </a:lvl1pPr>
    <a:lvl2pPr indent="228600" latinLnBrk="0">
      <a:defRPr sz="1400">
        <a:latin typeface="+mj-lt"/>
        <a:ea typeface="+mj-ea"/>
        <a:cs typeface="+mj-cs"/>
        <a:sym typeface="Arial"/>
      </a:defRPr>
    </a:lvl2pPr>
    <a:lvl3pPr indent="457200" latinLnBrk="0">
      <a:defRPr sz="1400">
        <a:latin typeface="+mj-lt"/>
        <a:ea typeface="+mj-ea"/>
        <a:cs typeface="+mj-cs"/>
        <a:sym typeface="Arial"/>
      </a:defRPr>
    </a:lvl3pPr>
    <a:lvl4pPr indent="685800" latinLnBrk="0">
      <a:defRPr sz="1400">
        <a:latin typeface="+mj-lt"/>
        <a:ea typeface="+mj-ea"/>
        <a:cs typeface="+mj-cs"/>
        <a:sym typeface="Arial"/>
      </a:defRPr>
    </a:lvl4pPr>
    <a:lvl5pPr indent="914400" latinLnBrk="0">
      <a:defRPr sz="1400">
        <a:latin typeface="+mj-lt"/>
        <a:ea typeface="+mj-ea"/>
        <a:cs typeface="+mj-cs"/>
        <a:sym typeface="Arial"/>
      </a:defRPr>
    </a:lvl5pPr>
    <a:lvl6pPr indent="1143000" latinLnBrk="0">
      <a:defRPr sz="1400">
        <a:latin typeface="+mj-lt"/>
        <a:ea typeface="+mj-ea"/>
        <a:cs typeface="+mj-cs"/>
        <a:sym typeface="Arial"/>
      </a:defRPr>
    </a:lvl6pPr>
    <a:lvl7pPr indent="1371600" latinLnBrk="0">
      <a:defRPr sz="1400">
        <a:latin typeface="+mj-lt"/>
        <a:ea typeface="+mj-ea"/>
        <a:cs typeface="+mj-cs"/>
        <a:sym typeface="Arial"/>
      </a:defRPr>
    </a:lvl7pPr>
    <a:lvl8pPr indent="1600200" latinLnBrk="0">
      <a:defRPr sz="1400">
        <a:latin typeface="+mj-lt"/>
        <a:ea typeface="+mj-ea"/>
        <a:cs typeface="+mj-cs"/>
        <a:sym typeface="Arial"/>
      </a:defRPr>
    </a:lvl8pPr>
    <a:lvl9pPr indent="1828800" latinLnBrk="0">
      <a:defRPr sz="1400">
        <a:latin typeface="+mj-lt"/>
        <a:ea typeface="+mj-ea"/>
        <a:cs typeface="+mj-cs"/>
        <a:sym typeface="Arial"/>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x">
  <p:cSld name="TITLE">
    <p:spTree>
      <p:nvGrpSpPr>
        <p:cNvPr id="1" name=""/>
        <p:cNvGrpSpPr/>
        <p:nvPr/>
      </p:nvGrpSpPr>
      <p:grpSpPr>
        <a:xfrm>
          <a:off x="0" y="0"/>
          <a:ext cx="0" cy="0"/>
          <a:chOff x="0" y="0"/>
          <a:chExt cx="0" cy="0"/>
        </a:xfrm>
      </p:grpSpPr>
      <p:sp>
        <p:nvSpPr>
          <p:cNvPr id="15" name="Title Text"/>
          <p:cNvSpPr txBox="1">
            <a:spLocks noGrp="1"/>
          </p:cNvSpPr>
          <p:nvPr>
            <p:ph type="title"/>
          </p:nvPr>
        </p:nvSpPr>
        <p:spPr>
          <a:xfrm>
            <a:off x="645225" y="2762724"/>
            <a:ext cx="6736500" cy="1159802"/>
          </a:xfrm>
          <a:prstGeom prst="rect">
            <a:avLst/>
          </a:prstGeom>
        </p:spPr>
        <p:txBody>
          <a:bodyPr anchor="t"/>
          <a:lstStyle>
            <a:lvl1pPr algn="l">
              <a:defRPr sz="4400">
                <a:solidFill>
                  <a:schemeClr val="accent1"/>
                </a:solidFill>
              </a:defRPr>
            </a:lvl1pPr>
          </a:lstStyle>
          <a:p>
            <a:r>
              <a:t>Title Text</a:t>
            </a:r>
          </a:p>
        </p:txBody>
      </p:sp>
      <p:sp>
        <p:nvSpPr>
          <p:cNvPr id="16" name="Google Shape;11;p2"/>
          <p:cNvSpPr/>
          <p:nvPr/>
        </p:nvSpPr>
        <p:spPr>
          <a:xfrm>
            <a:off x="5938246" y="2533163"/>
            <a:ext cx="721802" cy="77102"/>
          </a:xfrm>
          <a:prstGeom prst="rect">
            <a:avLst/>
          </a:prstGeom>
          <a:solidFill>
            <a:schemeClr val="accent4"/>
          </a:solidFill>
          <a:ln w="12700">
            <a:miter lim="400000"/>
          </a:ln>
        </p:spPr>
        <p:txBody>
          <a:bodyPr lIns="0" tIns="0" rIns="0" bIns="0" anchor="ctr"/>
          <a:lstStyle/>
          <a:p>
            <a:pPr>
              <a:defRPr>
                <a:solidFill>
                  <a:srgbClr val="000000"/>
                </a:solidFill>
              </a:defRPr>
            </a:pPr>
            <a:endParaRPr/>
          </a:p>
        </p:txBody>
      </p:sp>
      <p:sp>
        <p:nvSpPr>
          <p:cNvPr id="17" name="Google Shape;12;p2"/>
          <p:cNvSpPr/>
          <p:nvPr/>
        </p:nvSpPr>
        <p:spPr>
          <a:xfrm>
            <a:off x="6659860" y="2533163"/>
            <a:ext cx="721802" cy="77102"/>
          </a:xfrm>
          <a:prstGeom prst="rect">
            <a:avLst/>
          </a:prstGeom>
          <a:solidFill>
            <a:schemeClr val="accent3"/>
          </a:solidFill>
          <a:ln w="12700">
            <a:miter lim="400000"/>
          </a:ln>
        </p:spPr>
        <p:txBody>
          <a:bodyPr lIns="0" tIns="0" rIns="0" bIns="0" anchor="ctr"/>
          <a:lstStyle/>
          <a:p>
            <a:pPr>
              <a:defRPr>
                <a:solidFill>
                  <a:srgbClr val="000000"/>
                </a:solidFill>
              </a:defRPr>
            </a:pPr>
            <a:endParaRPr/>
          </a:p>
        </p:txBody>
      </p:sp>
      <p:sp>
        <p:nvSpPr>
          <p:cNvPr id="18" name="Google Shape;13;p2"/>
          <p:cNvSpPr/>
          <p:nvPr/>
        </p:nvSpPr>
        <p:spPr>
          <a:xfrm>
            <a:off x="-3" y="2533163"/>
            <a:ext cx="721804" cy="77102"/>
          </a:xfrm>
          <a:prstGeom prst="rect">
            <a:avLst/>
          </a:prstGeom>
          <a:solidFill>
            <a:schemeClr val="accent2"/>
          </a:solidFill>
          <a:ln w="12700">
            <a:miter lim="400000"/>
          </a:ln>
        </p:spPr>
        <p:txBody>
          <a:bodyPr lIns="0" tIns="0" rIns="0" bIns="0" anchor="ctr"/>
          <a:lstStyle/>
          <a:p>
            <a:pPr>
              <a:defRPr>
                <a:solidFill>
                  <a:srgbClr val="000000"/>
                </a:solidFill>
              </a:defRPr>
            </a:pPr>
            <a:endParaRPr/>
          </a:p>
        </p:txBody>
      </p:sp>
      <p:sp>
        <p:nvSpPr>
          <p:cNvPr id="19" name="Google Shape;14;p2"/>
          <p:cNvSpPr/>
          <p:nvPr/>
        </p:nvSpPr>
        <p:spPr>
          <a:xfrm>
            <a:off x="721423" y="2533163"/>
            <a:ext cx="5216704" cy="77102"/>
          </a:xfrm>
          <a:prstGeom prst="rect">
            <a:avLst/>
          </a:prstGeom>
          <a:solidFill>
            <a:schemeClr val="accent1"/>
          </a:solidFill>
          <a:ln w="12700">
            <a:miter lim="400000"/>
          </a:ln>
        </p:spPr>
        <p:txBody>
          <a:bodyPr lIns="0" tIns="0" rIns="0" bIns="0" anchor="ctr"/>
          <a:lstStyle/>
          <a:p>
            <a:pPr>
              <a:defRPr>
                <a:solidFill>
                  <a:srgbClr val="000000"/>
                </a:solidFill>
              </a:defRPr>
            </a:pPr>
            <a:endParaRPr/>
          </a:p>
        </p:txBody>
      </p:sp>
      <p:sp>
        <p:nvSpPr>
          <p:cNvPr id="20" name="Slide Number"/>
          <p:cNvSpPr txBox="1">
            <a:spLocks noGrp="1"/>
          </p:cNvSpPr>
          <p:nvPr>
            <p:ph type="sldNum" sz="quarter" idx="2"/>
          </p:nvPr>
        </p:nvSpPr>
        <p:spPr>
          <a:xfrm>
            <a:off x="6174010" y="4767262"/>
            <a:ext cx="379190" cy="386049"/>
          </a:xfrm>
          <a:prstGeom prst="rect">
            <a:avLst/>
          </a:prstGeom>
        </p:spPr>
        <p:txBody>
          <a:bodyPr/>
          <a:lstStyle>
            <a:lvl1pPr algn="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BLANK_1">
    <p:bg>
      <p:bgPr>
        <a:solidFill>
          <a:schemeClr val="accent1"/>
        </a:solidFill>
        <a:effectLst/>
      </p:bgPr>
    </p:bg>
    <p:spTree>
      <p:nvGrpSpPr>
        <p:cNvPr id="1" name=""/>
        <p:cNvGrpSpPr/>
        <p:nvPr/>
      </p:nvGrpSpPr>
      <p:grpSpPr>
        <a:xfrm>
          <a:off x="0" y="0"/>
          <a:ext cx="0" cy="0"/>
          <a:chOff x="0" y="0"/>
          <a:chExt cx="0" cy="0"/>
        </a:xfrm>
      </p:grpSpPr>
      <p:sp>
        <p:nvSpPr>
          <p:cNvPr id="126" name="Google Shape;79;p11"/>
          <p:cNvSpPr/>
          <p:nvPr/>
        </p:nvSpPr>
        <p:spPr>
          <a:xfrm>
            <a:off x="7356364" y="5066324"/>
            <a:ext cx="893702" cy="77102"/>
          </a:xfrm>
          <a:prstGeom prst="rect">
            <a:avLst/>
          </a:prstGeom>
          <a:solidFill>
            <a:schemeClr val="accent4"/>
          </a:solidFill>
          <a:ln w="12700">
            <a:miter lim="400000"/>
          </a:ln>
        </p:spPr>
        <p:txBody>
          <a:bodyPr lIns="0" tIns="0" rIns="0" bIns="0" anchor="ctr"/>
          <a:lstStyle/>
          <a:p>
            <a:pPr>
              <a:defRPr>
                <a:solidFill>
                  <a:srgbClr val="000000"/>
                </a:solidFill>
              </a:defRPr>
            </a:pPr>
            <a:endParaRPr/>
          </a:p>
        </p:txBody>
      </p:sp>
      <p:sp>
        <p:nvSpPr>
          <p:cNvPr id="127" name="Google Shape;80;p11"/>
          <p:cNvSpPr/>
          <p:nvPr/>
        </p:nvSpPr>
        <p:spPr>
          <a:xfrm>
            <a:off x="8250311" y="5066324"/>
            <a:ext cx="893702" cy="77102"/>
          </a:xfrm>
          <a:prstGeom prst="rect">
            <a:avLst/>
          </a:prstGeom>
          <a:solidFill>
            <a:schemeClr val="accent3"/>
          </a:solidFill>
          <a:ln w="12700">
            <a:miter lim="400000"/>
          </a:ln>
        </p:spPr>
        <p:txBody>
          <a:bodyPr lIns="0" tIns="0" rIns="0" bIns="0" anchor="ctr"/>
          <a:lstStyle/>
          <a:p>
            <a:pPr>
              <a:defRPr>
                <a:solidFill>
                  <a:srgbClr val="000000"/>
                </a:solidFill>
              </a:defRPr>
            </a:pPr>
            <a:endParaRPr/>
          </a:p>
        </p:txBody>
      </p:sp>
      <p:sp>
        <p:nvSpPr>
          <p:cNvPr id="128" name="Google Shape;81;p11"/>
          <p:cNvSpPr/>
          <p:nvPr/>
        </p:nvSpPr>
        <p:spPr>
          <a:xfrm>
            <a:off x="-2" y="5066324"/>
            <a:ext cx="893704" cy="77102"/>
          </a:xfrm>
          <a:prstGeom prst="rect">
            <a:avLst/>
          </a:prstGeom>
          <a:solidFill>
            <a:srgbClr val="DEE2E6"/>
          </a:solidFill>
          <a:ln w="12700">
            <a:miter lim="400000"/>
          </a:ln>
        </p:spPr>
        <p:txBody>
          <a:bodyPr lIns="0" tIns="0" rIns="0" bIns="0" anchor="ctr"/>
          <a:lstStyle/>
          <a:p>
            <a:pPr>
              <a:defRPr>
                <a:solidFill>
                  <a:srgbClr val="000000"/>
                </a:solidFill>
              </a:defRPr>
            </a:pPr>
            <a:endParaRPr/>
          </a:p>
        </p:txBody>
      </p:sp>
      <p:sp>
        <p:nvSpPr>
          <p:cNvPr id="129" name="Google Shape;82;p11"/>
          <p:cNvSpPr/>
          <p:nvPr/>
        </p:nvSpPr>
        <p:spPr>
          <a:xfrm>
            <a:off x="893708" y="5066324"/>
            <a:ext cx="6462604" cy="77102"/>
          </a:xfrm>
          <a:prstGeom prst="rect">
            <a:avLst/>
          </a:prstGeom>
          <a:solidFill>
            <a:schemeClr val="accent2"/>
          </a:solidFill>
          <a:ln w="12700">
            <a:miter lim="400000"/>
          </a:ln>
        </p:spPr>
        <p:txBody>
          <a:bodyPr lIns="0" tIns="0" rIns="0" bIns="0" anchor="ctr"/>
          <a:lstStyle/>
          <a:p>
            <a:pPr>
              <a:defRPr>
                <a:solidFill>
                  <a:srgbClr val="000000"/>
                </a:solidFill>
              </a:defRPr>
            </a:pPr>
            <a:endParaRPr/>
          </a:p>
        </p:txBody>
      </p:sp>
      <p:sp>
        <p:nvSpPr>
          <p:cNvPr id="130" name="Slide Number"/>
          <p:cNvSpPr txBox="1">
            <a:spLocks noGrp="1"/>
          </p:cNvSpPr>
          <p:nvPr>
            <p:ph type="sldNum" sz="quarter" idx="2"/>
          </p:nvPr>
        </p:nvSpPr>
        <p:spPr>
          <a:xfrm>
            <a:off x="8650086" y="4696933"/>
            <a:ext cx="379190" cy="386049"/>
          </a:xfrm>
          <a:prstGeom prst="rect">
            <a:avLst/>
          </a:prstGeom>
        </p:spPr>
        <p:txBody>
          <a:bodyPr/>
          <a:lstStyle>
            <a:lvl1pPr algn="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_1">
    <p:spTree>
      <p:nvGrpSpPr>
        <p:cNvPr id="1" name=""/>
        <p:cNvGrpSpPr/>
        <p:nvPr/>
      </p:nvGrpSpPr>
      <p:grpSpPr>
        <a:xfrm>
          <a:off x="0" y="0"/>
          <a:ext cx="0" cy="0"/>
          <a:chOff x="0" y="0"/>
          <a:chExt cx="0" cy="0"/>
        </a:xfrm>
      </p:grpSpPr>
      <p:sp>
        <p:nvSpPr>
          <p:cNvPr id="27" name="Title Text"/>
          <p:cNvSpPr txBox="1">
            <a:spLocks noGrp="1"/>
          </p:cNvSpPr>
          <p:nvPr>
            <p:ph type="title"/>
          </p:nvPr>
        </p:nvSpPr>
        <p:spPr>
          <a:prstGeom prst="rect">
            <a:avLst/>
          </a:prstGeom>
        </p:spPr>
        <p:txBody>
          <a:bodyPr/>
          <a:lstStyle/>
          <a:p>
            <a:r>
              <a:t>Title Text</a:t>
            </a:r>
          </a:p>
        </p:txBody>
      </p:sp>
      <p:sp>
        <p:nvSpPr>
          <p:cNvPr id="28" name="Body Level One…"/>
          <p:cNvSpPr txBox="1">
            <a:spLocks noGrp="1"/>
          </p:cNvSpPr>
          <p:nvPr>
            <p:ph type="body" sz="quarter"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TITLE_1_1">
    <p:spTree>
      <p:nvGrpSpPr>
        <p:cNvPr id="1" name=""/>
        <p:cNvGrpSpPr/>
        <p:nvPr/>
      </p:nvGrpSpPr>
      <p:grpSpPr>
        <a:xfrm>
          <a:off x="0" y="0"/>
          <a:ext cx="0" cy="0"/>
          <a:chOff x="0" y="0"/>
          <a:chExt cx="0" cy="0"/>
        </a:xfrm>
      </p:grpSpPr>
      <p:sp>
        <p:nvSpPr>
          <p:cNvPr id="36" name="Body Level One…"/>
          <p:cNvSpPr txBox="1">
            <a:spLocks noGrp="1"/>
          </p:cNvSpPr>
          <p:nvPr>
            <p:ph type="body" sz="quarter" idx="1"/>
          </p:nvPr>
        </p:nvSpPr>
        <p:spPr>
          <a:xfrm>
            <a:off x="1710425" y="2161800"/>
            <a:ext cx="5723700" cy="819900"/>
          </a:xfrm>
          <a:prstGeom prst="rect">
            <a:avLst/>
          </a:prstGeom>
        </p:spPr>
        <p:txBody>
          <a:bodyPr/>
          <a:lstStyle>
            <a:lvl1pPr marL="457200" indent="-381000">
              <a:spcBef>
                <a:spcPts val="600"/>
              </a:spcBef>
              <a:buClr>
                <a:schemeClr val="accent6"/>
              </a:buClr>
              <a:buSzPts val="2400"/>
              <a:buFont typeface="Helvetica"/>
              <a:buChar char="▷"/>
              <a:defRPr b="0" i="1">
                <a:solidFill>
                  <a:srgbClr val="677480"/>
                </a:solidFill>
              </a:defRPr>
            </a:lvl1pPr>
            <a:lvl2pPr marL="914400" indent="-381000">
              <a:spcBef>
                <a:spcPts val="600"/>
              </a:spcBef>
              <a:buClr>
                <a:schemeClr val="accent6"/>
              </a:buClr>
              <a:buSzPts val="2400"/>
              <a:buFont typeface="Helvetica"/>
              <a:buChar char="○"/>
              <a:defRPr b="0" i="1">
                <a:solidFill>
                  <a:srgbClr val="677480"/>
                </a:solidFill>
              </a:defRPr>
            </a:lvl2pPr>
            <a:lvl3pPr marL="1371600" indent="-381000">
              <a:spcBef>
                <a:spcPts val="600"/>
              </a:spcBef>
              <a:buClr>
                <a:schemeClr val="accent6"/>
              </a:buClr>
              <a:buSzPts val="2400"/>
              <a:buFont typeface="Helvetica"/>
              <a:buChar char="■"/>
              <a:defRPr b="0" i="1">
                <a:solidFill>
                  <a:srgbClr val="677480"/>
                </a:solidFill>
              </a:defRPr>
            </a:lvl3pPr>
            <a:lvl4pPr marL="1828800" indent="-381000">
              <a:spcBef>
                <a:spcPts val="600"/>
              </a:spcBef>
              <a:buClr>
                <a:schemeClr val="accent6"/>
              </a:buClr>
              <a:buSzPts val="2400"/>
              <a:buFont typeface="Helvetica"/>
              <a:buChar char="●"/>
              <a:defRPr b="0" i="1">
                <a:solidFill>
                  <a:srgbClr val="677480"/>
                </a:solidFill>
              </a:defRPr>
            </a:lvl4pPr>
            <a:lvl5pPr marL="2286000" indent="-381000">
              <a:spcBef>
                <a:spcPts val="600"/>
              </a:spcBef>
              <a:buClr>
                <a:schemeClr val="accent6"/>
              </a:buClr>
              <a:buSzPts val="2400"/>
              <a:buFont typeface="Helvetica"/>
              <a:buChar char="○"/>
              <a:defRPr b="0" i="1">
                <a:solidFill>
                  <a:srgbClr val="677480"/>
                </a:solidFill>
              </a:defRPr>
            </a:lvl5pPr>
          </a:lstStyle>
          <a:p>
            <a:r>
              <a:t>Body Level One</a:t>
            </a:r>
          </a:p>
          <a:p>
            <a:pPr lvl="1"/>
            <a:r>
              <a:t>Body Level Two</a:t>
            </a:r>
          </a:p>
          <a:p>
            <a:pPr lvl="2"/>
            <a:r>
              <a:t>Body Level Three</a:t>
            </a:r>
          </a:p>
          <a:p>
            <a:pPr lvl="3"/>
            <a:r>
              <a:t>Body Level Four</a:t>
            </a:r>
          </a:p>
          <a:p>
            <a:pPr lvl="4"/>
            <a:r>
              <a:t>Body Level Five</a:t>
            </a:r>
          </a:p>
        </p:txBody>
      </p:sp>
      <p:sp>
        <p:nvSpPr>
          <p:cNvPr id="37" name="Google Shape;25;p4"/>
          <p:cNvSpPr txBox="1"/>
          <p:nvPr/>
        </p:nvSpPr>
        <p:spPr>
          <a:xfrm>
            <a:off x="3593400" y="1181418"/>
            <a:ext cx="1957200" cy="153996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91423" tIns="91423" rIns="91423" bIns="91423">
            <a:spAutoFit/>
          </a:bodyPr>
          <a:lstStyle>
            <a:lvl1pPr algn="ctr">
              <a:defRPr sz="9600" b="1">
                <a:solidFill>
                  <a:schemeClr val="accent6"/>
                </a:solidFill>
              </a:defRPr>
            </a:lvl1pPr>
          </a:lstStyle>
          <a:p>
            <a:r>
              <a:t>“</a:t>
            </a:r>
          </a:p>
        </p:txBody>
      </p:sp>
      <p:sp>
        <p:nvSpPr>
          <p:cNvPr id="38" name="Google Shape;26;p4"/>
          <p:cNvSpPr/>
          <p:nvPr/>
        </p:nvSpPr>
        <p:spPr>
          <a:xfrm>
            <a:off x="5723282" y="1599675"/>
            <a:ext cx="1710302" cy="77102"/>
          </a:xfrm>
          <a:prstGeom prst="rect">
            <a:avLst/>
          </a:prstGeom>
          <a:solidFill>
            <a:schemeClr val="accent4"/>
          </a:solidFill>
          <a:ln w="12700">
            <a:miter lim="400000"/>
          </a:ln>
        </p:spPr>
        <p:txBody>
          <a:bodyPr lIns="0" tIns="0" rIns="0" bIns="0" anchor="ctr"/>
          <a:lstStyle/>
          <a:p>
            <a:pPr>
              <a:defRPr>
                <a:solidFill>
                  <a:srgbClr val="000000"/>
                </a:solidFill>
              </a:defRPr>
            </a:pPr>
            <a:endParaRPr/>
          </a:p>
        </p:txBody>
      </p:sp>
      <p:sp>
        <p:nvSpPr>
          <p:cNvPr id="39" name="Google Shape;27;p4"/>
          <p:cNvSpPr/>
          <p:nvPr/>
        </p:nvSpPr>
        <p:spPr>
          <a:xfrm>
            <a:off x="7434177" y="1599675"/>
            <a:ext cx="1710302" cy="77102"/>
          </a:xfrm>
          <a:prstGeom prst="rect">
            <a:avLst/>
          </a:prstGeom>
          <a:solidFill>
            <a:schemeClr val="accent3"/>
          </a:solidFill>
          <a:ln w="12700">
            <a:miter lim="400000"/>
          </a:ln>
        </p:spPr>
        <p:txBody>
          <a:bodyPr lIns="0" tIns="0" rIns="0" bIns="0" anchor="ctr"/>
          <a:lstStyle/>
          <a:p>
            <a:pPr>
              <a:defRPr>
                <a:solidFill>
                  <a:srgbClr val="000000"/>
                </a:solidFill>
              </a:defRPr>
            </a:pPr>
            <a:endParaRPr/>
          </a:p>
        </p:txBody>
      </p:sp>
      <p:sp>
        <p:nvSpPr>
          <p:cNvPr id="40" name="Google Shape;28;p4"/>
          <p:cNvSpPr/>
          <p:nvPr/>
        </p:nvSpPr>
        <p:spPr>
          <a:xfrm>
            <a:off x="0" y="1599675"/>
            <a:ext cx="1710300" cy="77102"/>
          </a:xfrm>
          <a:prstGeom prst="rect">
            <a:avLst/>
          </a:prstGeom>
          <a:solidFill>
            <a:schemeClr val="accent2"/>
          </a:solidFill>
          <a:ln w="12700">
            <a:miter lim="400000"/>
          </a:ln>
        </p:spPr>
        <p:txBody>
          <a:bodyPr lIns="0" tIns="0" rIns="0" bIns="0" anchor="ctr"/>
          <a:lstStyle/>
          <a:p>
            <a:pPr>
              <a:defRPr>
                <a:solidFill>
                  <a:srgbClr val="000000"/>
                </a:solidFill>
              </a:defRPr>
            </a:pPr>
            <a:endParaRPr/>
          </a:p>
        </p:txBody>
      </p:sp>
      <p:sp>
        <p:nvSpPr>
          <p:cNvPr id="41" name="Google Shape;29;p4"/>
          <p:cNvSpPr/>
          <p:nvPr/>
        </p:nvSpPr>
        <p:spPr>
          <a:xfrm>
            <a:off x="1710425" y="1599675"/>
            <a:ext cx="1710300" cy="77102"/>
          </a:xfrm>
          <a:prstGeom prst="rect">
            <a:avLst/>
          </a:prstGeom>
          <a:solidFill>
            <a:schemeClr val="accent1"/>
          </a:solidFill>
          <a:ln w="12700">
            <a:miter lim="400000"/>
          </a:ln>
        </p:spPr>
        <p:txBody>
          <a:bodyPr lIns="0" tIns="0" rIns="0" bIns="0" anchor="ctr"/>
          <a:lstStyle/>
          <a:p>
            <a:pPr>
              <a:defRPr>
                <a:solidFill>
                  <a:srgbClr val="000000"/>
                </a:solidFill>
              </a:defRPr>
            </a:pPr>
            <a:endParaRPr/>
          </a:p>
        </p:txBody>
      </p:sp>
      <p:sp>
        <p:nvSpPr>
          <p:cNvPr id="4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TITLE_AND_BODY">
    <p:spTree>
      <p:nvGrpSpPr>
        <p:cNvPr id="1" name=""/>
        <p:cNvGrpSpPr/>
        <p:nvPr/>
      </p:nvGrpSpPr>
      <p:grpSpPr>
        <a:xfrm>
          <a:off x="0" y="0"/>
          <a:ext cx="0" cy="0"/>
          <a:chOff x="0" y="0"/>
          <a:chExt cx="0" cy="0"/>
        </a:xfrm>
      </p:grpSpPr>
      <p:sp>
        <p:nvSpPr>
          <p:cNvPr id="49" name="Google Shape;73;p10"/>
          <p:cNvSpPr/>
          <p:nvPr/>
        </p:nvSpPr>
        <p:spPr>
          <a:xfrm>
            <a:off x="7356364" y="5066324"/>
            <a:ext cx="893702" cy="77102"/>
          </a:xfrm>
          <a:prstGeom prst="rect">
            <a:avLst/>
          </a:prstGeom>
          <a:solidFill>
            <a:schemeClr val="accent4"/>
          </a:solidFill>
          <a:ln w="12700">
            <a:miter lim="400000"/>
          </a:ln>
        </p:spPr>
        <p:txBody>
          <a:bodyPr lIns="0" tIns="0" rIns="0" bIns="0" anchor="ctr"/>
          <a:lstStyle/>
          <a:p>
            <a:pPr>
              <a:defRPr>
                <a:solidFill>
                  <a:srgbClr val="000000"/>
                </a:solidFill>
              </a:defRPr>
            </a:pPr>
            <a:endParaRPr/>
          </a:p>
        </p:txBody>
      </p:sp>
      <p:sp>
        <p:nvSpPr>
          <p:cNvPr id="50" name="Google Shape;74;p10"/>
          <p:cNvSpPr/>
          <p:nvPr/>
        </p:nvSpPr>
        <p:spPr>
          <a:xfrm>
            <a:off x="8250311" y="5066324"/>
            <a:ext cx="893702" cy="77102"/>
          </a:xfrm>
          <a:prstGeom prst="rect">
            <a:avLst/>
          </a:prstGeom>
          <a:solidFill>
            <a:schemeClr val="accent3"/>
          </a:solidFill>
          <a:ln w="12700">
            <a:miter lim="400000"/>
          </a:ln>
        </p:spPr>
        <p:txBody>
          <a:bodyPr lIns="0" tIns="0" rIns="0" bIns="0" anchor="ctr"/>
          <a:lstStyle/>
          <a:p>
            <a:pPr>
              <a:defRPr>
                <a:solidFill>
                  <a:srgbClr val="000000"/>
                </a:solidFill>
              </a:defRPr>
            </a:pPr>
            <a:endParaRPr/>
          </a:p>
        </p:txBody>
      </p:sp>
      <p:sp>
        <p:nvSpPr>
          <p:cNvPr id="51" name="Google Shape;75;p10"/>
          <p:cNvSpPr/>
          <p:nvPr/>
        </p:nvSpPr>
        <p:spPr>
          <a:xfrm>
            <a:off x="-2" y="5066324"/>
            <a:ext cx="893704" cy="77102"/>
          </a:xfrm>
          <a:prstGeom prst="rect">
            <a:avLst/>
          </a:prstGeom>
          <a:solidFill>
            <a:schemeClr val="accent2"/>
          </a:solidFill>
          <a:ln w="12700">
            <a:miter lim="400000"/>
          </a:ln>
        </p:spPr>
        <p:txBody>
          <a:bodyPr lIns="0" tIns="0" rIns="0" bIns="0" anchor="ctr"/>
          <a:lstStyle/>
          <a:p>
            <a:pPr>
              <a:defRPr>
                <a:solidFill>
                  <a:srgbClr val="000000"/>
                </a:solidFill>
              </a:defRPr>
            </a:pPr>
            <a:endParaRPr/>
          </a:p>
        </p:txBody>
      </p:sp>
      <p:sp>
        <p:nvSpPr>
          <p:cNvPr id="52" name="Google Shape;76;p10"/>
          <p:cNvSpPr/>
          <p:nvPr/>
        </p:nvSpPr>
        <p:spPr>
          <a:xfrm>
            <a:off x="893708" y="5066324"/>
            <a:ext cx="6462604" cy="77102"/>
          </a:xfrm>
          <a:prstGeom prst="rect">
            <a:avLst/>
          </a:prstGeom>
          <a:solidFill>
            <a:schemeClr val="accent1"/>
          </a:solidFill>
          <a:ln w="12700">
            <a:miter lim="400000"/>
          </a:ln>
        </p:spPr>
        <p:txBody>
          <a:bodyPr lIns="0" tIns="0" rIns="0" bIns="0" anchor="ctr"/>
          <a:lstStyle/>
          <a:p>
            <a:pPr>
              <a:defRPr>
                <a:solidFill>
                  <a:srgbClr val="000000"/>
                </a:solidFill>
              </a:defRPr>
            </a:pPr>
            <a:endParaRPr/>
          </a:p>
        </p:txBody>
      </p:sp>
      <p:sp>
        <p:nvSpPr>
          <p:cNvPr id="53" name="Title Text"/>
          <p:cNvSpPr txBox="1">
            <a:spLocks noGrp="1"/>
          </p:cNvSpPr>
          <p:nvPr>
            <p:ph type="title"/>
          </p:nvPr>
        </p:nvSpPr>
        <p:spPr>
          <a:xfrm>
            <a:off x="893700" y="358388"/>
            <a:ext cx="6462601" cy="857400"/>
          </a:xfrm>
          <a:prstGeom prst="rect">
            <a:avLst/>
          </a:prstGeom>
        </p:spPr>
        <p:txBody>
          <a:bodyPr/>
          <a:lstStyle>
            <a:lvl1pPr algn="l">
              <a:defRPr sz="3200">
                <a:solidFill>
                  <a:schemeClr val="accent6"/>
                </a:solidFill>
              </a:defRPr>
            </a:lvl1pPr>
          </a:lstStyle>
          <a:p>
            <a:r>
              <a:t>Title Text</a:t>
            </a:r>
          </a:p>
        </p:txBody>
      </p:sp>
      <p:sp>
        <p:nvSpPr>
          <p:cNvPr id="54" name="Body Level One…"/>
          <p:cNvSpPr txBox="1">
            <a:spLocks noGrp="1"/>
          </p:cNvSpPr>
          <p:nvPr>
            <p:ph type="body" idx="1"/>
          </p:nvPr>
        </p:nvSpPr>
        <p:spPr>
          <a:xfrm>
            <a:off x="893700" y="1373586"/>
            <a:ext cx="6462601" cy="3552302"/>
          </a:xfrm>
          <a:prstGeom prst="rect">
            <a:avLst/>
          </a:prstGeom>
        </p:spPr>
        <p:txBody>
          <a:bodyPr/>
          <a:lstStyle>
            <a:lvl1pPr marL="457200" indent="-342900" algn="l">
              <a:spcBef>
                <a:spcPts val="600"/>
              </a:spcBef>
              <a:buClr>
                <a:schemeClr val="accent6"/>
              </a:buClr>
              <a:buSzPts val="2400"/>
              <a:buFont typeface="Helvetica"/>
              <a:buChar char="▷"/>
              <a:defRPr b="0">
                <a:solidFill>
                  <a:srgbClr val="677480"/>
                </a:solidFill>
              </a:defRPr>
            </a:lvl1pPr>
            <a:lvl2pPr marL="914400" indent="-381000" algn="l">
              <a:spcBef>
                <a:spcPts val="600"/>
              </a:spcBef>
              <a:buClr>
                <a:schemeClr val="accent6"/>
              </a:buClr>
              <a:buSzPts val="2400"/>
              <a:buFont typeface="Helvetica"/>
              <a:buChar char="○"/>
              <a:defRPr b="0">
                <a:solidFill>
                  <a:srgbClr val="677480"/>
                </a:solidFill>
              </a:defRPr>
            </a:lvl2pPr>
            <a:lvl3pPr marL="1371600" indent="-381000" algn="l">
              <a:spcBef>
                <a:spcPts val="600"/>
              </a:spcBef>
              <a:buClr>
                <a:schemeClr val="accent6"/>
              </a:buClr>
              <a:buSzPts val="2400"/>
              <a:buFont typeface="Helvetica"/>
              <a:buChar char="■"/>
              <a:defRPr b="0">
                <a:solidFill>
                  <a:srgbClr val="677480"/>
                </a:solidFill>
              </a:defRPr>
            </a:lvl3pPr>
            <a:lvl4pPr marL="1828800" indent="-381000" algn="l">
              <a:spcBef>
                <a:spcPts val="600"/>
              </a:spcBef>
              <a:buClr>
                <a:schemeClr val="accent6"/>
              </a:buClr>
              <a:buSzPts val="2400"/>
              <a:buFont typeface="Helvetica"/>
              <a:buChar char="●"/>
              <a:defRPr b="0">
                <a:solidFill>
                  <a:srgbClr val="677480"/>
                </a:solidFill>
              </a:defRPr>
            </a:lvl4pPr>
            <a:lvl5pPr marL="2286000" indent="-381000" algn="l">
              <a:spcBef>
                <a:spcPts val="600"/>
              </a:spcBef>
              <a:buClr>
                <a:schemeClr val="accent6"/>
              </a:buClr>
              <a:buSzPts val="2400"/>
              <a:buFont typeface="Helvetica"/>
              <a:buChar char="○"/>
              <a:defRPr b="0">
                <a:solidFill>
                  <a:srgbClr val="677480"/>
                </a:solidFill>
              </a:defRPr>
            </a:lvl5pPr>
          </a:lstStyle>
          <a:p>
            <a:r>
              <a:t>Body Level One</a:t>
            </a:r>
          </a:p>
          <a:p>
            <a:pPr lvl="1"/>
            <a:r>
              <a:t>Body Level Two</a:t>
            </a:r>
          </a:p>
          <a:p>
            <a:pPr lvl="2"/>
            <a:r>
              <a:t>Body Level Three</a:t>
            </a:r>
          </a:p>
          <a:p>
            <a:pPr lvl="3"/>
            <a:r>
              <a:t>Body Level Four</a:t>
            </a:r>
          </a:p>
          <a:p>
            <a:pPr lvl="4"/>
            <a:r>
              <a:t>Body Level Five</a:t>
            </a:r>
          </a:p>
        </p:txBody>
      </p:sp>
      <p:sp>
        <p:nvSpPr>
          <p:cNvPr id="55" name="Slide Number"/>
          <p:cNvSpPr txBox="1">
            <a:spLocks noGrp="1"/>
          </p:cNvSpPr>
          <p:nvPr>
            <p:ph type="sldNum" sz="quarter" idx="2"/>
          </p:nvPr>
        </p:nvSpPr>
        <p:spPr>
          <a:xfrm>
            <a:off x="8650086" y="4696933"/>
            <a:ext cx="379190" cy="386049"/>
          </a:xfrm>
          <a:prstGeom prst="rect">
            <a:avLst/>
          </a:prstGeom>
        </p:spPr>
        <p:txBody>
          <a:bodyPr/>
          <a:lstStyle>
            <a:lvl1pPr algn="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TITLE_AND_TWO_COLUMNS">
    <p:spTree>
      <p:nvGrpSpPr>
        <p:cNvPr id="1" name=""/>
        <p:cNvGrpSpPr/>
        <p:nvPr/>
      </p:nvGrpSpPr>
      <p:grpSpPr>
        <a:xfrm>
          <a:off x="0" y="0"/>
          <a:ext cx="0" cy="0"/>
          <a:chOff x="0" y="0"/>
          <a:chExt cx="0" cy="0"/>
        </a:xfrm>
      </p:grpSpPr>
      <p:sp>
        <p:nvSpPr>
          <p:cNvPr id="62" name="Google Shape;73;p10"/>
          <p:cNvSpPr/>
          <p:nvPr/>
        </p:nvSpPr>
        <p:spPr>
          <a:xfrm>
            <a:off x="7356364" y="5066324"/>
            <a:ext cx="893702" cy="77102"/>
          </a:xfrm>
          <a:prstGeom prst="rect">
            <a:avLst/>
          </a:prstGeom>
          <a:solidFill>
            <a:schemeClr val="accent4"/>
          </a:solidFill>
          <a:ln w="12700">
            <a:miter lim="400000"/>
          </a:ln>
        </p:spPr>
        <p:txBody>
          <a:bodyPr lIns="0" tIns="0" rIns="0" bIns="0" anchor="ctr"/>
          <a:lstStyle/>
          <a:p>
            <a:pPr>
              <a:defRPr>
                <a:solidFill>
                  <a:srgbClr val="000000"/>
                </a:solidFill>
              </a:defRPr>
            </a:pPr>
            <a:endParaRPr/>
          </a:p>
        </p:txBody>
      </p:sp>
      <p:sp>
        <p:nvSpPr>
          <p:cNvPr id="63" name="Google Shape;74;p10"/>
          <p:cNvSpPr/>
          <p:nvPr/>
        </p:nvSpPr>
        <p:spPr>
          <a:xfrm>
            <a:off x="8250311" y="5066324"/>
            <a:ext cx="893702" cy="77102"/>
          </a:xfrm>
          <a:prstGeom prst="rect">
            <a:avLst/>
          </a:prstGeom>
          <a:solidFill>
            <a:schemeClr val="accent3"/>
          </a:solidFill>
          <a:ln w="12700">
            <a:miter lim="400000"/>
          </a:ln>
        </p:spPr>
        <p:txBody>
          <a:bodyPr lIns="0" tIns="0" rIns="0" bIns="0" anchor="ctr"/>
          <a:lstStyle/>
          <a:p>
            <a:pPr>
              <a:defRPr>
                <a:solidFill>
                  <a:srgbClr val="000000"/>
                </a:solidFill>
              </a:defRPr>
            </a:pPr>
            <a:endParaRPr/>
          </a:p>
        </p:txBody>
      </p:sp>
      <p:sp>
        <p:nvSpPr>
          <p:cNvPr id="64" name="Google Shape;75;p10"/>
          <p:cNvSpPr/>
          <p:nvPr/>
        </p:nvSpPr>
        <p:spPr>
          <a:xfrm>
            <a:off x="-2" y="5066324"/>
            <a:ext cx="893704" cy="77102"/>
          </a:xfrm>
          <a:prstGeom prst="rect">
            <a:avLst/>
          </a:prstGeom>
          <a:solidFill>
            <a:schemeClr val="accent2"/>
          </a:solidFill>
          <a:ln w="12700">
            <a:miter lim="400000"/>
          </a:ln>
        </p:spPr>
        <p:txBody>
          <a:bodyPr lIns="0" tIns="0" rIns="0" bIns="0" anchor="ctr"/>
          <a:lstStyle/>
          <a:p>
            <a:pPr>
              <a:defRPr>
                <a:solidFill>
                  <a:srgbClr val="000000"/>
                </a:solidFill>
              </a:defRPr>
            </a:pPr>
            <a:endParaRPr/>
          </a:p>
        </p:txBody>
      </p:sp>
      <p:sp>
        <p:nvSpPr>
          <p:cNvPr id="65" name="Google Shape;76;p10"/>
          <p:cNvSpPr/>
          <p:nvPr/>
        </p:nvSpPr>
        <p:spPr>
          <a:xfrm>
            <a:off x="893708" y="5066324"/>
            <a:ext cx="6462604" cy="77102"/>
          </a:xfrm>
          <a:prstGeom prst="rect">
            <a:avLst/>
          </a:prstGeom>
          <a:solidFill>
            <a:schemeClr val="accent1"/>
          </a:solidFill>
          <a:ln w="12700">
            <a:miter lim="400000"/>
          </a:ln>
        </p:spPr>
        <p:txBody>
          <a:bodyPr lIns="0" tIns="0" rIns="0" bIns="0" anchor="ctr"/>
          <a:lstStyle/>
          <a:p>
            <a:pPr>
              <a:defRPr>
                <a:solidFill>
                  <a:srgbClr val="000000"/>
                </a:solidFill>
              </a:defRPr>
            </a:pPr>
            <a:endParaRPr/>
          </a:p>
        </p:txBody>
      </p:sp>
      <p:sp>
        <p:nvSpPr>
          <p:cNvPr id="66" name="Title Text"/>
          <p:cNvSpPr txBox="1">
            <a:spLocks noGrp="1"/>
          </p:cNvSpPr>
          <p:nvPr>
            <p:ph type="title"/>
          </p:nvPr>
        </p:nvSpPr>
        <p:spPr>
          <a:xfrm>
            <a:off x="893700" y="358388"/>
            <a:ext cx="6462601" cy="857400"/>
          </a:xfrm>
          <a:prstGeom prst="rect">
            <a:avLst/>
          </a:prstGeom>
        </p:spPr>
        <p:txBody>
          <a:bodyPr/>
          <a:lstStyle>
            <a:lvl1pPr algn="l">
              <a:defRPr sz="3200">
                <a:solidFill>
                  <a:schemeClr val="accent6"/>
                </a:solidFill>
              </a:defRPr>
            </a:lvl1pPr>
          </a:lstStyle>
          <a:p>
            <a:r>
              <a:t>Title Text</a:t>
            </a:r>
          </a:p>
        </p:txBody>
      </p:sp>
      <p:sp>
        <p:nvSpPr>
          <p:cNvPr id="67" name="Body Level One…"/>
          <p:cNvSpPr txBox="1">
            <a:spLocks noGrp="1"/>
          </p:cNvSpPr>
          <p:nvPr>
            <p:ph type="body" sz="half" idx="1"/>
          </p:nvPr>
        </p:nvSpPr>
        <p:spPr>
          <a:xfrm>
            <a:off x="893625" y="1200150"/>
            <a:ext cx="3136801" cy="3725701"/>
          </a:xfrm>
          <a:prstGeom prst="rect">
            <a:avLst/>
          </a:prstGeom>
        </p:spPr>
        <p:txBody>
          <a:bodyPr/>
          <a:lstStyle>
            <a:lvl1pPr marL="457200" indent="-355600" algn="l">
              <a:spcBef>
                <a:spcPts val="600"/>
              </a:spcBef>
              <a:buClr>
                <a:schemeClr val="accent6"/>
              </a:buClr>
              <a:buSzPts val="2000"/>
              <a:buFont typeface="Helvetica"/>
              <a:buChar char="▷"/>
              <a:defRPr sz="2000" b="0">
                <a:solidFill>
                  <a:srgbClr val="677480"/>
                </a:solidFill>
              </a:defRPr>
            </a:lvl1pPr>
            <a:lvl2pPr marL="914400" indent="-355600" algn="l">
              <a:spcBef>
                <a:spcPts val="600"/>
              </a:spcBef>
              <a:buClr>
                <a:schemeClr val="accent6"/>
              </a:buClr>
              <a:buSzPts val="2000"/>
              <a:buFont typeface="Helvetica"/>
              <a:buChar char="○"/>
              <a:defRPr sz="2000" b="0">
                <a:solidFill>
                  <a:srgbClr val="677480"/>
                </a:solidFill>
              </a:defRPr>
            </a:lvl2pPr>
            <a:lvl3pPr marL="1371600" indent="-355600" algn="l">
              <a:spcBef>
                <a:spcPts val="600"/>
              </a:spcBef>
              <a:buClr>
                <a:schemeClr val="accent6"/>
              </a:buClr>
              <a:buSzPts val="2000"/>
              <a:buFont typeface="Helvetica"/>
              <a:buChar char="■"/>
              <a:defRPr sz="2000" b="0">
                <a:solidFill>
                  <a:srgbClr val="677480"/>
                </a:solidFill>
              </a:defRPr>
            </a:lvl3pPr>
            <a:lvl4pPr marL="1828800" indent="-355600" algn="l">
              <a:spcBef>
                <a:spcPts val="600"/>
              </a:spcBef>
              <a:buClr>
                <a:schemeClr val="accent6"/>
              </a:buClr>
              <a:buSzPts val="2000"/>
              <a:buFont typeface="Helvetica"/>
              <a:buChar char="●"/>
              <a:defRPr sz="2000" b="0">
                <a:solidFill>
                  <a:srgbClr val="677480"/>
                </a:solidFill>
              </a:defRPr>
            </a:lvl4pPr>
            <a:lvl5pPr marL="2286000" indent="-355600" algn="l">
              <a:spcBef>
                <a:spcPts val="600"/>
              </a:spcBef>
              <a:buClr>
                <a:schemeClr val="accent6"/>
              </a:buClr>
              <a:buSzPts val="2000"/>
              <a:buFont typeface="Helvetica"/>
              <a:buChar char="○"/>
              <a:defRPr sz="2000" b="0">
                <a:solidFill>
                  <a:srgbClr val="677480"/>
                </a:solidFill>
              </a:defRPr>
            </a:lvl5pPr>
          </a:lstStyle>
          <a:p>
            <a:r>
              <a:t>Body Level One</a:t>
            </a:r>
          </a:p>
          <a:p>
            <a:pPr lvl="1"/>
            <a:r>
              <a:t>Body Level Two</a:t>
            </a:r>
          </a:p>
          <a:p>
            <a:pPr lvl="2"/>
            <a:r>
              <a:t>Body Level Three</a:t>
            </a:r>
          </a:p>
          <a:p>
            <a:pPr lvl="3"/>
            <a:r>
              <a:t>Body Level Four</a:t>
            </a:r>
          </a:p>
          <a:p>
            <a:pPr lvl="4"/>
            <a:r>
              <a:t>Body Level Five</a:t>
            </a:r>
          </a:p>
        </p:txBody>
      </p:sp>
      <p:sp>
        <p:nvSpPr>
          <p:cNvPr id="68" name="Google Shape;46;p6"/>
          <p:cNvSpPr txBox="1">
            <a:spLocks noGrp="1"/>
          </p:cNvSpPr>
          <p:nvPr>
            <p:ph type="body" sz="half" idx="21"/>
          </p:nvPr>
        </p:nvSpPr>
        <p:spPr>
          <a:xfrm>
            <a:off x="4219456" y="1200149"/>
            <a:ext cx="3136802" cy="3725703"/>
          </a:xfrm>
          <a:prstGeom prst="rect">
            <a:avLst/>
          </a:prstGeom>
        </p:spPr>
        <p:txBody>
          <a:bodyPr/>
          <a:lstStyle/>
          <a:p>
            <a:pPr marL="457200" indent="-381000" algn="l">
              <a:spcBef>
                <a:spcPts val="600"/>
              </a:spcBef>
              <a:buClr>
                <a:schemeClr val="accent6"/>
              </a:buClr>
              <a:buSzPts val="2400"/>
              <a:buFont typeface="Helvetica"/>
              <a:buChar char="▷"/>
              <a:defRPr b="0">
                <a:solidFill>
                  <a:srgbClr val="677480"/>
                </a:solidFill>
              </a:defRPr>
            </a:pPr>
            <a:endParaRPr/>
          </a:p>
        </p:txBody>
      </p:sp>
      <p:sp>
        <p:nvSpPr>
          <p:cNvPr id="69" name="Slide Number"/>
          <p:cNvSpPr txBox="1">
            <a:spLocks noGrp="1"/>
          </p:cNvSpPr>
          <p:nvPr>
            <p:ph type="sldNum" sz="quarter" idx="2"/>
          </p:nvPr>
        </p:nvSpPr>
        <p:spPr>
          <a:xfrm>
            <a:off x="8650086" y="4696933"/>
            <a:ext cx="379190" cy="386049"/>
          </a:xfrm>
          <a:prstGeom prst="rect">
            <a:avLst/>
          </a:prstGeom>
        </p:spPr>
        <p:txBody>
          <a:bodyPr/>
          <a:lstStyle>
            <a:lvl1pPr algn="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TITLE_AND_TWO_COLUMNS_1">
    <p:spTree>
      <p:nvGrpSpPr>
        <p:cNvPr id="1" name=""/>
        <p:cNvGrpSpPr/>
        <p:nvPr/>
      </p:nvGrpSpPr>
      <p:grpSpPr>
        <a:xfrm>
          <a:off x="0" y="0"/>
          <a:ext cx="0" cy="0"/>
          <a:chOff x="0" y="0"/>
          <a:chExt cx="0" cy="0"/>
        </a:xfrm>
      </p:grpSpPr>
      <p:sp>
        <p:nvSpPr>
          <p:cNvPr id="76" name="Google Shape;73;p10"/>
          <p:cNvSpPr/>
          <p:nvPr/>
        </p:nvSpPr>
        <p:spPr>
          <a:xfrm>
            <a:off x="7356364" y="5066324"/>
            <a:ext cx="893702" cy="77102"/>
          </a:xfrm>
          <a:prstGeom prst="rect">
            <a:avLst/>
          </a:prstGeom>
          <a:solidFill>
            <a:schemeClr val="accent4"/>
          </a:solidFill>
          <a:ln w="12700">
            <a:miter lim="400000"/>
          </a:ln>
        </p:spPr>
        <p:txBody>
          <a:bodyPr lIns="0" tIns="0" rIns="0" bIns="0" anchor="ctr"/>
          <a:lstStyle/>
          <a:p>
            <a:pPr>
              <a:defRPr>
                <a:solidFill>
                  <a:srgbClr val="000000"/>
                </a:solidFill>
              </a:defRPr>
            </a:pPr>
            <a:endParaRPr/>
          </a:p>
        </p:txBody>
      </p:sp>
      <p:sp>
        <p:nvSpPr>
          <p:cNvPr id="77" name="Google Shape;74;p10"/>
          <p:cNvSpPr/>
          <p:nvPr/>
        </p:nvSpPr>
        <p:spPr>
          <a:xfrm>
            <a:off x="8250311" y="5066324"/>
            <a:ext cx="893702" cy="77102"/>
          </a:xfrm>
          <a:prstGeom prst="rect">
            <a:avLst/>
          </a:prstGeom>
          <a:solidFill>
            <a:schemeClr val="accent3"/>
          </a:solidFill>
          <a:ln w="12700">
            <a:miter lim="400000"/>
          </a:ln>
        </p:spPr>
        <p:txBody>
          <a:bodyPr lIns="0" tIns="0" rIns="0" bIns="0" anchor="ctr"/>
          <a:lstStyle/>
          <a:p>
            <a:pPr>
              <a:defRPr>
                <a:solidFill>
                  <a:srgbClr val="000000"/>
                </a:solidFill>
              </a:defRPr>
            </a:pPr>
            <a:endParaRPr/>
          </a:p>
        </p:txBody>
      </p:sp>
      <p:sp>
        <p:nvSpPr>
          <p:cNvPr id="78" name="Google Shape;75;p10"/>
          <p:cNvSpPr/>
          <p:nvPr/>
        </p:nvSpPr>
        <p:spPr>
          <a:xfrm>
            <a:off x="-2" y="5066324"/>
            <a:ext cx="893704" cy="77102"/>
          </a:xfrm>
          <a:prstGeom prst="rect">
            <a:avLst/>
          </a:prstGeom>
          <a:solidFill>
            <a:schemeClr val="accent2"/>
          </a:solidFill>
          <a:ln w="12700">
            <a:miter lim="400000"/>
          </a:ln>
        </p:spPr>
        <p:txBody>
          <a:bodyPr lIns="0" tIns="0" rIns="0" bIns="0" anchor="ctr"/>
          <a:lstStyle/>
          <a:p>
            <a:pPr>
              <a:defRPr>
                <a:solidFill>
                  <a:srgbClr val="000000"/>
                </a:solidFill>
              </a:defRPr>
            </a:pPr>
            <a:endParaRPr/>
          </a:p>
        </p:txBody>
      </p:sp>
      <p:sp>
        <p:nvSpPr>
          <p:cNvPr id="79" name="Google Shape;76;p10"/>
          <p:cNvSpPr/>
          <p:nvPr/>
        </p:nvSpPr>
        <p:spPr>
          <a:xfrm>
            <a:off x="893708" y="5066324"/>
            <a:ext cx="6462604" cy="77102"/>
          </a:xfrm>
          <a:prstGeom prst="rect">
            <a:avLst/>
          </a:prstGeom>
          <a:solidFill>
            <a:schemeClr val="accent1"/>
          </a:solidFill>
          <a:ln w="12700">
            <a:miter lim="400000"/>
          </a:ln>
        </p:spPr>
        <p:txBody>
          <a:bodyPr lIns="0" tIns="0" rIns="0" bIns="0" anchor="ctr"/>
          <a:lstStyle/>
          <a:p>
            <a:pPr>
              <a:defRPr>
                <a:solidFill>
                  <a:srgbClr val="000000"/>
                </a:solidFill>
              </a:defRPr>
            </a:pPr>
            <a:endParaRPr/>
          </a:p>
        </p:txBody>
      </p:sp>
      <p:sp>
        <p:nvSpPr>
          <p:cNvPr id="80" name="Title Text"/>
          <p:cNvSpPr txBox="1">
            <a:spLocks noGrp="1"/>
          </p:cNvSpPr>
          <p:nvPr>
            <p:ph type="title"/>
          </p:nvPr>
        </p:nvSpPr>
        <p:spPr>
          <a:xfrm>
            <a:off x="893700" y="358388"/>
            <a:ext cx="6462601" cy="857400"/>
          </a:xfrm>
          <a:prstGeom prst="rect">
            <a:avLst/>
          </a:prstGeom>
        </p:spPr>
        <p:txBody>
          <a:bodyPr/>
          <a:lstStyle>
            <a:lvl1pPr algn="l">
              <a:defRPr sz="3200">
                <a:solidFill>
                  <a:schemeClr val="accent6"/>
                </a:solidFill>
              </a:defRPr>
            </a:lvl1pPr>
          </a:lstStyle>
          <a:p>
            <a:r>
              <a:t>Title Text</a:t>
            </a:r>
          </a:p>
        </p:txBody>
      </p:sp>
      <p:sp>
        <p:nvSpPr>
          <p:cNvPr id="81" name="Body Level One…"/>
          <p:cNvSpPr txBox="1">
            <a:spLocks noGrp="1"/>
          </p:cNvSpPr>
          <p:nvPr>
            <p:ph type="body" sz="quarter" idx="1"/>
          </p:nvPr>
        </p:nvSpPr>
        <p:spPr>
          <a:xfrm>
            <a:off x="893700" y="1200150"/>
            <a:ext cx="2371202" cy="3725701"/>
          </a:xfrm>
          <a:prstGeom prst="rect">
            <a:avLst/>
          </a:prstGeom>
        </p:spPr>
        <p:txBody>
          <a:bodyPr/>
          <a:lstStyle>
            <a:lvl1pPr marL="457200" indent="-317500" algn="l">
              <a:spcBef>
                <a:spcPts val="600"/>
              </a:spcBef>
              <a:buClr>
                <a:schemeClr val="accent6"/>
              </a:buClr>
              <a:buSzPts val="1400"/>
              <a:buFont typeface="Helvetica"/>
              <a:buChar char="▷"/>
              <a:defRPr sz="1400" b="0">
                <a:solidFill>
                  <a:srgbClr val="677480"/>
                </a:solidFill>
              </a:defRPr>
            </a:lvl1pPr>
            <a:lvl2pPr marL="914400" indent="-317500" algn="l">
              <a:spcBef>
                <a:spcPts val="600"/>
              </a:spcBef>
              <a:buClr>
                <a:schemeClr val="accent6"/>
              </a:buClr>
              <a:buSzPts val="1400"/>
              <a:buFont typeface="Helvetica"/>
              <a:buChar char="○"/>
              <a:defRPr sz="1400" b="0">
                <a:solidFill>
                  <a:srgbClr val="677480"/>
                </a:solidFill>
              </a:defRPr>
            </a:lvl2pPr>
            <a:lvl3pPr marL="1371600" indent="-317500" algn="l">
              <a:spcBef>
                <a:spcPts val="600"/>
              </a:spcBef>
              <a:buClr>
                <a:schemeClr val="accent6"/>
              </a:buClr>
              <a:buSzPts val="1400"/>
              <a:buFont typeface="Helvetica"/>
              <a:buChar char="■"/>
              <a:defRPr sz="1400" b="0">
                <a:solidFill>
                  <a:srgbClr val="677480"/>
                </a:solidFill>
              </a:defRPr>
            </a:lvl3pPr>
            <a:lvl4pPr marL="1828800" indent="-317500" algn="l">
              <a:spcBef>
                <a:spcPts val="600"/>
              </a:spcBef>
              <a:buClr>
                <a:schemeClr val="accent6"/>
              </a:buClr>
              <a:buSzPts val="1400"/>
              <a:buFont typeface="Helvetica"/>
              <a:buChar char="●"/>
              <a:defRPr sz="1400" b="0">
                <a:solidFill>
                  <a:srgbClr val="677480"/>
                </a:solidFill>
              </a:defRPr>
            </a:lvl4pPr>
            <a:lvl5pPr marL="2286000" indent="-317500" algn="l">
              <a:spcBef>
                <a:spcPts val="600"/>
              </a:spcBef>
              <a:buClr>
                <a:schemeClr val="accent6"/>
              </a:buClr>
              <a:buSzPts val="1400"/>
              <a:buFont typeface="Helvetica"/>
              <a:buChar char="○"/>
              <a:defRPr sz="1400" b="0">
                <a:solidFill>
                  <a:srgbClr val="677480"/>
                </a:solidFill>
              </a:defRPr>
            </a:lvl5pPr>
          </a:lstStyle>
          <a:p>
            <a:r>
              <a:t>Body Level One</a:t>
            </a:r>
          </a:p>
          <a:p>
            <a:pPr lvl="1"/>
            <a:r>
              <a:t>Body Level Two</a:t>
            </a:r>
          </a:p>
          <a:p>
            <a:pPr lvl="2"/>
            <a:r>
              <a:t>Body Level Three</a:t>
            </a:r>
          </a:p>
          <a:p>
            <a:pPr lvl="3"/>
            <a:r>
              <a:t>Body Level Four</a:t>
            </a:r>
          </a:p>
          <a:p>
            <a:pPr lvl="4"/>
            <a:r>
              <a:t>Body Level Five</a:t>
            </a:r>
          </a:p>
        </p:txBody>
      </p:sp>
      <p:sp>
        <p:nvSpPr>
          <p:cNvPr id="82" name="Google Shape;55;p7"/>
          <p:cNvSpPr txBox="1">
            <a:spLocks noGrp="1"/>
          </p:cNvSpPr>
          <p:nvPr>
            <p:ph type="body" sz="quarter" idx="21"/>
          </p:nvPr>
        </p:nvSpPr>
        <p:spPr>
          <a:xfrm>
            <a:off x="3386404" y="1200149"/>
            <a:ext cx="2371202" cy="3725703"/>
          </a:xfrm>
          <a:prstGeom prst="rect">
            <a:avLst/>
          </a:prstGeom>
        </p:spPr>
        <p:txBody>
          <a:bodyPr/>
          <a:lstStyle/>
          <a:p>
            <a:pPr marL="457200" indent="-381000" algn="l">
              <a:spcBef>
                <a:spcPts val="600"/>
              </a:spcBef>
              <a:buClr>
                <a:schemeClr val="accent6"/>
              </a:buClr>
              <a:buSzPts val="2400"/>
              <a:buFont typeface="Helvetica"/>
              <a:buChar char="▷"/>
              <a:defRPr b="0">
                <a:solidFill>
                  <a:srgbClr val="677480"/>
                </a:solidFill>
              </a:defRPr>
            </a:pPr>
            <a:endParaRPr/>
          </a:p>
        </p:txBody>
      </p:sp>
      <p:sp>
        <p:nvSpPr>
          <p:cNvPr id="83" name="Google Shape;56;p7"/>
          <p:cNvSpPr txBox="1">
            <a:spLocks noGrp="1"/>
          </p:cNvSpPr>
          <p:nvPr>
            <p:ph type="body" sz="quarter" idx="22"/>
          </p:nvPr>
        </p:nvSpPr>
        <p:spPr>
          <a:xfrm>
            <a:off x="5879107" y="1200149"/>
            <a:ext cx="2371202" cy="3725703"/>
          </a:xfrm>
          <a:prstGeom prst="rect">
            <a:avLst/>
          </a:prstGeom>
        </p:spPr>
        <p:txBody>
          <a:bodyPr/>
          <a:lstStyle/>
          <a:p>
            <a:pPr marL="457200" indent="-381000" algn="l">
              <a:spcBef>
                <a:spcPts val="600"/>
              </a:spcBef>
              <a:buClr>
                <a:schemeClr val="accent6"/>
              </a:buClr>
              <a:buSzPts val="2400"/>
              <a:buFont typeface="Helvetica"/>
              <a:buChar char="▷"/>
              <a:defRPr b="0">
                <a:solidFill>
                  <a:srgbClr val="677480"/>
                </a:solidFill>
              </a:defRPr>
            </a:pPr>
            <a:endParaRPr/>
          </a:p>
        </p:txBody>
      </p:sp>
      <p:sp>
        <p:nvSpPr>
          <p:cNvPr id="84" name="Slide Number"/>
          <p:cNvSpPr txBox="1">
            <a:spLocks noGrp="1"/>
          </p:cNvSpPr>
          <p:nvPr>
            <p:ph type="sldNum" sz="quarter" idx="2"/>
          </p:nvPr>
        </p:nvSpPr>
        <p:spPr>
          <a:xfrm>
            <a:off x="8650086" y="4696933"/>
            <a:ext cx="379190" cy="386049"/>
          </a:xfrm>
          <a:prstGeom prst="rect">
            <a:avLst/>
          </a:prstGeom>
        </p:spPr>
        <p:txBody>
          <a:bodyPr/>
          <a:lstStyle>
            <a:lvl1pPr algn="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TITLE_ONLY">
    <p:spTree>
      <p:nvGrpSpPr>
        <p:cNvPr id="1" name=""/>
        <p:cNvGrpSpPr/>
        <p:nvPr/>
      </p:nvGrpSpPr>
      <p:grpSpPr>
        <a:xfrm>
          <a:off x="0" y="0"/>
          <a:ext cx="0" cy="0"/>
          <a:chOff x="0" y="0"/>
          <a:chExt cx="0" cy="0"/>
        </a:xfrm>
      </p:grpSpPr>
      <p:sp>
        <p:nvSpPr>
          <p:cNvPr id="91" name="Google Shape;73;p10"/>
          <p:cNvSpPr/>
          <p:nvPr/>
        </p:nvSpPr>
        <p:spPr>
          <a:xfrm>
            <a:off x="7356364" y="5066324"/>
            <a:ext cx="893702" cy="77102"/>
          </a:xfrm>
          <a:prstGeom prst="rect">
            <a:avLst/>
          </a:prstGeom>
          <a:solidFill>
            <a:schemeClr val="accent4"/>
          </a:solidFill>
          <a:ln w="12700">
            <a:miter lim="400000"/>
          </a:ln>
        </p:spPr>
        <p:txBody>
          <a:bodyPr lIns="0" tIns="0" rIns="0" bIns="0" anchor="ctr"/>
          <a:lstStyle/>
          <a:p>
            <a:pPr>
              <a:defRPr>
                <a:solidFill>
                  <a:srgbClr val="000000"/>
                </a:solidFill>
              </a:defRPr>
            </a:pPr>
            <a:endParaRPr/>
          </a:p>
        </p:txBody>
      </p:sp>
      <p:sp>
        <p:nvSpPr>
          <p:cNvPr id="92" name="Google Shape;74;p10"/>
          <p:cNvSpPr/>
          <p:nvPr/>
        </p:nvSpPr>
        <p:spPr>
          <a:xfrm>
            <a:off x="8250311" y="5066324"/>
            <a:ext cx="893702" cy="77102"/>
          </a:xfrm>
          <a:prstGeom prst="rect">
            <a:avLst/>
          </a:prstGeom>
          <a:solidFill>
            <a:schemeClr val="accent3"/>
          </a:solidFill>
          <a:ln w="12700">
            <a:miter lim="400000"/>
          </a:ln>
        </p:spPr>
        <p:txBody>
          <a:bodyPr lIns="0" tIns="0" rIns="0" bIns="0" anchor="ctr"/>
          <a:lstStyle/>
          <a:p>
            <a:pPr>
              <a:defRPr>
                <a:solidFill>
                  <a:srgbClr val="000000"/>
                </a:solidFill>
              </a:defRPr>
            </a:pPr>
            <a:endParaRPr/>
          </a:p>
        </p:txBody>
      </p:sp>
      <p:sp>
        <p:nvSpPr>
          <p:cNvPr id="93" name="Google Shape;75;p10"/>
          <p:cNvSpPr/>
          <p:nvPr/>
        </p:nvSpPr>
        <p:spPr>
          <a:xfrm>
            <a:off x="-2" y="5066324"/>
            <a:ext cx="893704" cy="77102"/>
          </a:xfrm>
          <a:prstGeom prst="rect">
            <a:avLst/>
          </a:prstGeom>
          <a:solidFill>
            <a:schemeClr val="accent2"/>
          </a:solidFill>
          <a:ln w="12700">
            <a:miter lim="400000"/>
          </a:ln>
        </p:spPr>
        <p:txBody>
          <a:bodyPr lIns="0" tIns="0" rIns="0" bIns="0" anchor="ctr"/>
          <a:lstStyle/>
          <a:p>
            <a:pPr>
              <a:defRPr>
                <a:solidFill>
                  <a:srgbClr val="000000"/>
                </a:solidFill>
              </a:defRPr>
            </a:pPr>
            <a:endParaRPr/>
          </a:p>
        </p:txBody>
      </p:sp>
      <p:sp>
        <p:nvSpPr>
          <p:cNvPr id="94" name="Google Shape;76;p10"/>
          <p:cNvSpPr/>
          <p:nvPr/>
        </p:nvSpPr>
        <p:spPr>
          <a:xfrm>
            <a:off x="893708" y="5066324"/>
            <a:ext cx="6462604" cy="77102"/>
          </a:xfrm>
          <a:prstGeom prst="rect">
            <a:avLst/>
          </a:prstGeom>
          <a:solidFill>
            <a:schemeClr val="accent1"/>
          </a:solidFill>
          <a:ln w="12700">
            <a:miter lim="400000"/>
          </a:ln>
        </p:spPr>
        <p:txBody>
          <a:bodyPr lIns="0" tIns="0" rIns="0" bIns="0" anchor="ctr"/>
          <a:lstStyle/>
          <a:p>
            <a:pPr>
              <a:defRPr>
                <a:solidFill>
                  <a:srgbClr val="000000"/>
                </a:solidFill>
              </a:defRPr>
            </a:pPr>
            <a:endParaRPr/>
          </a:p>
        </p:txBody>
      </p:sp>
      <p:sp>
        <p:nvSpPr>
          <p:cNvPr id="95" name="Title Text"/>
          <p:cNvSpPr txBox="1">
            <a:spLocks noGrp="1"/>
          </p:cNvSpPr>
          <p:nvPr>
            <p:ph type="title"/>
          </p:nvPr>
        </p:nvSpPr>
        <p:spPr>
          <a:xfrm>
            <a:off x="893700" y="358388"/>
            <a:ext cx="6462601" cy="857400"/>
          </a:xfrm>
          <a:prstGeom prst="rect">
            <a:avLst/>
          </a:prstGeom>
        </p:spPr>
        <p:txBody>
          <a:bodyPr/>
          <a:lstStyle>
            <a:lvl1pPr algn="l">
              <a:defRPr sz="3200">
                <a:solidFill>
                  <a:schemeClr val="accent6"/>
                </a:solidFill>
              </a:defRPr>
            </a:lvl1pPr>
          </a:lstStyle>
          <a:p>
            <a:r>
              <a:t>Title Text</a:t>
            </a:r>
          </a:p>
        </p:txBody>
      </p:sp>
      <p:sp>
        <p:nvSpPr>
          <p:cNvPr id="96" name="Slide Number"/>
          <p:cNvSpPr txBox="1">
            <a:spLocks noGrp="1"/>
          </p:cNvSpPr>
          <p:nvPr>
            <p:ph type="sldNum" sz="quarter" idx="2"/>
          </p:nvPr>
        </p:nvSpPr>
        <p:spPr>
          <a:xfrm>
            <a:off x="8650086" y="4696933"/>
            <a:ext cx="379190" cy="386049"/>
          </a:xfrm>
          <a:prstGeom prst="rect">
            <a:avLst/>
          </a:prstGeom>
        </p:spPr>
        <p:txBody>
          <a:bodyPr/>
          <a:lstStyle>
            <a:lvl1pPr algn="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CAPTION_ONLY">
    <p:spTree>
      <p:nvGrpSpPr>
        <p:cNvPr id="1" name=""/>
        <p:cNvGrpSpPr/>
        <p:nvPr/>
      </p:nvGrpSpPr>
      <p:grpSpPr>
        <a:xfrm>
          <a:off x="0" y="0"/>
          <a:ext cx="0" cy="0"/>
          <a:chOff x="0" y="0"/>
          <a:chExt cx="0" cy="0"/>
        </a:xfrm>
      </p:grpSpPr>
      <p:sp>
        <p:nvSpPr>
          <p:cNvPr id="103" name="Google Shape;73;p10"/>
          <p:cNvSpPr/>
          <p:nvPr/>
        </p:nvSpPr>
        <p:spPr>
          <a:xfrm>
            <a:off x="7356364" y="5066324"/>
            <a:ext cx="893702" cy="77102"/>
          </a:xfrm>
          <a:prstGeom prst="rect">
            <a:avLst/>
          </a:prstGeom>
          <a:solidFill>
            <a:schemeClr val="accent4"/>
          </a:solidFill>
          <a:ln w="12700">
            <a:miter lim="400000"/>
          </a:ln>
        </p:spPr>
        <p:txBody>
          <a:bodyPr lIns="0" tIns="0" rIns="0" bIns="0" anchor="ctr"/>
          <a:lstStyle/>
          <a:p>
            <a:pPr>
              <a:defRPr>
                <a:solidFill>
                  <a:srgbClr val="000000"/>
                </a:solidFill>
              </a:defRPr>
            </a:pPr>
            <a:endParaRPr/>
          </a:p>
        </p:txBody>
      </p:sp>
      <p:sp>
        <p:nvSpPr>
          <p:cNvPr id="104" name="Google Shape;74;p10"/>
          <p:cNvSpPr/>
          <p:nvPr/>
        </p:nvSpPr>
        <p:spPr>
          <a:xfrm>
            <a:off x="8250311" y="5066324"/>
            <a:ext cx="893702" cy="77102"/>
          </a:xfrm>
          <a:prstGeom prst="rect">
            <a:avLst/>
          </a:prstGeom>
          <a:solidFill>
            <a:schemeClr val="accent3"/>
          </a:solidFill>
          <a:ln w="12700">
            <a:miter lim="400000"/>
          </a:ln>
        </p:spPr>
        <p:txBody>
          <a:bodyPr lIns="0" tIns="0" rIns="0" bIns="0" anchor="ctr"/>
          <a:lstStyle/>
          <a:p>
            <a:pPr>
              <a:defRPr>
                <a:solidFill>
                  <a:srgbClr val="000000"/>
                </a:solidFill>
              </a:defRPr>
            </a:pPr>
            <a:endParaRPr/>
          </a:p>
        </p:txBody>
      </p:sp>
      <p:sp>
        <p:nvSpPr>
          <p:cNvPr id="105" name="Google Shape;75;p10"/>
          <p:cNvSpPr/>
          <p:nvPr/>
        </p:nvSpPr>
        <p:spPr>
          <a:xfrm>
            <a:off x="-2" y="5066324"/>
            <a:ext cx="893704" cy="77102"/>
          </a:xfrm>
          <a:prstGeom prst="rect">
            <a:avLst/>
          </a:prstGeom>
          <a:solidFill>
            <a:schemeClr val="accent2"/>
          </a:solidFill>
          <a:ln w="12700">
            <a:miter lim="400000"/>
          </a:ln>
        </p:spPr>
        <p:txBody>
          <a:bodyPr lIns="0" tIns="0" rIns="0" bIns="0" anchor="ctr"/>
          <a:lstStyle/>
          <a:p>
            <a:pPr>
              <a:defRPr>
                <a:solidFill>
                  <a:srgbClr val="000000"/>
                </a:solidFill>
              </a:defRPr>
            </a:pPr>
            <a:endParaRPr/>
          </a:p>
        </p:txBody>
      </p:sp>
      <p:sp>
        <p:nvSpPr>
          <p:cNvPr id="106" name="Google Shape;76;p10"/>
          <p:cNvSpPr/>
          <p:nvPr/>
        </p:nvSpPr>
        <p:spPr>
          <a:xfrm>
            <a:off x="893708" y="5066324"/>
            <a:ext cx="6462604" cy="77102"/>
          </a:xfrm>
          <a:prstGeom prst="rect">
            <a:avLst/>
          </a:prstGeom>
          <a:solidFill>
            <a:schemeClr val="accent1"/>
          </a:solidFill>
          <a:ln w="12700">
            <a:miter lim="400000"/>
          </a:ln>
        </p:spPr>
        <p:txBody>
          <a:bodyPr lIns="0" tIns="0" rIns="0" bIns="0" anchor="ctr"/>
          <a:lstStyle/>
          <a:p>
            <a:pPr>
              <a:defRPr>
                <a:solidFill>
                  <a:srgbClr val="000000"/>
                </a:solidFill>
              </a:defRPr>
            </a:pPr>
            <a:endParaRPr/>
          </a:p>
        </p:txBody>
      </p:sp>
      <p:sp>
        <p:nvSpPr>
          <p:cNvPr id="107" name="Body Level One…"/>
          <p:cNvSpPr txBox="1">
            <a:spLocks noGrp="1"/>
          </p:cNvSpPr>
          <p:nvPr>
            <p:ph type="body" sz="quarter" idx="1"/>
          </p:nvPr>
        </p:nvSpPr>
        <p:spPr>
          <a:xfrm>
            <a:off x="893700" y="4649963"/>
            <a:ext cx="6462601" cy="350702"/>
          </a:xfrm>
          <a:prstGeom prst="rect">
            <a:avLst/>
          </a:prstGeom>
        </p:spPr>
        <p:txBody>
          <a:bodyPr anchor="b"/>
          <a:lstStyle>
            <a:lvl1pPr marL="0" indent="228600" algn="l">
              <a:spcBef>
                <a:spcPts val="300"/>
              </a:spcBef>
              <a:defRPr sz="1400" b="0">
                <a:solidFill>
                  <a:schemeClr val="accent1"/>
                </a:solidFill>
              </a:defRPr>
            </a:lvl1pPr>
            <a:lvl2pPr marL="755650" indent="-222250" algn="l">
              <a:spcBef>
                <a:spcPts val="300"/>
              </a:spcBef>
              <a:buSzPts val="1400"/>
              <a:buChar char="○"/>
              <a:defRPr sz="1400" b="0">
                <a:solidFill>
                  <a:schemeClr val="accent1"/>
                </a:solidFill>
              </a:defRPr>
            </a:lvl2pPr>
            <a:lvl3pPr marL="1212850" indent="-222250" algn="l">
              <a:spcBef>
                <a:spcPts val="300"/>
              </a:spcBef>
              <a:buSzPts val="1400"/>
              <a:buChar char="■"/>
              <a:defRPr sz="1400" b="0">
                <a:solidFill>
                  <a:schemeClr val="accent1"/>
                </a:solidFill>
              </a:defRPr>
            </a:lvl3pPr>
            <a:lvl4pPr marL="1670050" indent="-222250" algn="l">
              <a:spcBef>
                <a:spcPts val="300"/>
              </a:spcBef>
              <a:buSzPts val="1400"/>
              <a:buChar char="●"/>
              <a:defRPr sz="1400" b="0">
                <a:solidFill>
                  <a:schemeClr val="accent1"/>
                </a:solidFill>
              </a:defRPr>
            </a:lvl4pPr>
            <a:lvl5pPr marL="2127250" indent="-222250" algn="l">
              <a:spcBef>
                <a:spcPts val="300"/>
              </a:spcBef>
              <a:buSzPts val="1400"/>
              <a:buChar char="○"/>
              <a:defRPr sz="1400" b="0">
                <a:solidFill>
                  <a:schemeClr val="accent1"/>
                </a:solidFill>
              </a:defRPr>
            </a:lvl5pPr>
          </a:lstStyle>
          <a:p>
            <a:r>
              <a:t>Body Level One</a:t>
            </a:r>
          </a:p>
          <a:p>
            <a:pPr lvl="1"/>
            <a:r>
              <a:t>Body Level Two</a:t>
            </a:r>
          </a:p>
          <a:p>
            <a:pPr lvl="2"/>
            <a:r>
              <a:t>Body Level Three</a:t>
            </a:r>
          </a:p>
          <a:p>
            <a:pPr lvl="3"/>
            <a:r>
              <a:t>Body Level Four</a:t>
            </a:r>
          </a:p>
          <a:p>
            <a:pPr lvl="4"/>
            <a:r>
              <a:t>Body Level Five</a:t>
            </a:r>
          </a:p>
        </p:txBody>
      </p:sp>
      <p:sp>
        <p:nvSpPr>
          <p:cNvPr id="108" name="Slide Number"/>
          <p:cNvSpPr txBox="1">
            <a:spLocks noGrp="1"/>
          </p:cNvSpPr>
          <p:nvPr>
            <p:ph type="sldNum" sz="quarter" idx="2"/>
          </p:nvPr>
        </p:nvSpPr>
        <p:spPr>
          <a:xfrm>
            <a:off x="8650086" y="4696933"/>
            <a:ext cx="379190" cy="386049"/>
          </a:xfrm>
          <a:prstGeom prst="rect">
            <a:avLst/>
          </a:prstGeom>
        </p:spPr>
        <p:txBody>
          <a:bodyPr/>
          <a:lstStyle>
            <a:lvl1pPr algn="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115" name="Google Shape;73;p10"/>
          <p:cNvSpPr/>
          <p:nvPr/>
        </p:nvSpPr>
        <p:spPr>
          <a:xfrm>
            <a:off x="7356364" y="5066324"/>
            <a:ext cx="893702" cy="77102"/>
          </a:xfrm>
          <a:prstGeom prst="rect">
            <a:avLst/>
          </a:prstGeom>
          <a:solidFill>
            <a:schemeClr val="accent4"/>
          </a:solidFill>
          <a:ln w="12700">
            <a:miter lim="400000"/>
          </a:ln>
        </p:spPr>
        <p:txBody>
          <a:bodyPr lIns="0" tIns="0" rIns="0" bIns="0" anchor="ctr"/>
          <a:lstStyle/>
          <a:p>
            <a:pPr>
              <a:defRPr>
                <a:solidFill>
                  <a:srgbClr val="000000"/>
                </a:solidFill>
              </a:defRPr>
            </a:pPr>
            <a:endParaRPr/>
          </a:p>
        </p:txBody>
      </p:sp>
      <p:sp>
        <p:nvSpPr>
          <p:cNvPr id="116" name="Google Shape;74;p10"/>
          <p:cNvSpPr/>
          <p:nvPr/>
        </p:nvSpPr>
        <p:spPr>
          <a:xfrm>
            <a:off x="8250311" y="5066324"/>
            <a:ext cx="893702" cy="77102"/>
          </a:xfrm>
          <a:prstGeom prst="rect">
            <a:avLst/>
          </a:prstGeom>
          <a:solidFill>
            <a:schemeClr val="accent3"/>
          </a:solidFill>
          <a:ln w="12700">
            <a:miter lim="400000"/>
          </a:ln>
        </p:spPr>
        <p:txBody>
          <a:bodyPr lIns="0" tIns="0" rIns="0" bIns="0" anchor="ctr"/>
          <a:lstStyle/>
          <a:p>
            <a:pPr>
              <a:defRPr>
                <a:solidFill>
                  <a:srgbClr val="000000"/>
                </a:solidFill>
              </a:defRPr>
            </a:pPr>
            <a:endParaRPr/>
          </a:p>
        </p:txBody>
      </p:sp>
      <p:sp>
        <p:nvSpPr>
          <p:cNvPr id="117" name="Google Shape;75;p10"/>
          <p:cNvSpPr/>
          <p:nvPr/>
        </p:nvSpPr>
        <p:spPr>
          <a:xfrm>
            <a:off x="-2" y="5066324"/>
            <a:ext cx="893704" cy="77102"/>
          </a:xfrm>
          <a:prstGeom prst="rect">
            <a:avLst/>
          </a:prstGeom>
          <a:solidFill>
            <a:schemeClr val="accent2"/>
          </a:solidFill>
          <a:ln w="12700">
            <a:miter lim="400000"/>
          </a:ln>
        </p:spPr>
        <p:txBody>
          <a:bodyPr lIns="0" tIns="0" rIns="0" bIns="0" anchor="ctr"/>
          <a:lstStyle/>
          <a:p>
            <a:pPr>
              <a:defRPr>
                <a:solidFill>
                  <a:srgbClr val="000000"/>
                </a:solidFill>
              </a:defRPr>
            </a:pPr>
            <a:endParaRPr/>
          </a:p>
        </p:txBody>
      </p:sp>
      <p:sp>
        <p:nvSpPr>
          <p:cNvPr id="118" name="Google Shape;76;p10"/>
          <p:cNvSpPr/>
          <p:nvPr/>
        </p:nvSpPr>
        <p:spPr>
          <a:xfrm>
            <a:off x="893708" y="5066324"/>
            <a:ext cx="6462604" cy="77102"/>
          </a:xfrm>
          <a:prstGeom prst="rect">
            <a:avLst/>
          </a:prstGeom>
          <a:solidFill>
            <a:schemeClr val="accent1"/>
          </a:solidFill>
          <a:ln w="12700">
            <a:miter lim="400000"/>
          </a:ln>
        </p:spPr>
        <p:txBody>
          <a:bodyPr lIns="0" tIns="0" rIns="0" bIns="0" anchor="ctr"/>
          <a:lstStyle/>
          <a:p>
            <a:pPr>
              <a:defRPr>
                <a:solidFill>
                  <a:srgbClr val="000000"/>
                </a:solidFill>
              </a:defRPr>
            </a:pPr>
            <a:endParaRPr/>
          </a:p>
        </p:txBody>
      </p:sp>
      <p:sp>
        <p:nvSpPr>
          <p:cNvPr id="119" name="Slide Number"/>
          <p:cNvSpPr txBox="1">
            <a:spLocks noGrp="1"/>
          </p:cNvSpPr>
          <p:nvPr>
            <p:ph type="sldNum" sz="quarter" idx="2"/>
          </p:nvPr>
        </p:nvSpPr>
        <p:spPr>
          <a:xfrm>
            <a:off x="8650086" y="4696933"/>
            <a:ext cx="379190" cy="386049"/>
          </a:xfrm>
          <a:prstGeom prst="rect">
            <a:avLst/>
          </a:prstGeom>
        </p:spPr>
        <p:txBody>
          <a:bodyPr/>
          <a:lstStyle>
            <a:lvl1pPr algn="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Google Shape;16;p3"/>
          <p:cNvSpPr/>
          <p:nvPr/>
        </p:nvSpPr>
        <p:spPr>
          <a:xfrm>
            <a:off x="0" y="-2"/>
            <a:ext cx="9144000" cy="3993004"/>
          </a:xfrm>
          <a:prstGeom prst="rect">
            <a:avLst/>
          </a:prstGeom>
          <a:solidFill>
            <a:schemeClr val="accent1"/>
          </a:solidFill>
          <a:ln w="12700">
            <a:miter lim="400000"/>
          </a:ln>
        </p:spPr>
        <p:txBody>
          <a:bodyPr lIns="0" tIns="0" rIns="0" bIns="0" anchor="ctr"/>
          <a:lstStyle/>
          <a:p>
            <a:pPr>
              <a:defRPr>
                <a:solidFill>
                  <a:srgbClr val="000000"/>
                </a:solidFill>
              </a:defRPr>
            </a:pPr>
            <a:endParaRPr/>
          </a:p>
        </p:txBody>
      </p:sp>
      <p:sp>
        <p:nvSpPr>
          <p:cNvPr id="3" name="Title Text"/>
          <p:cNvSpPr txBox="1">
            <a:spLocks noGrp="1"/>
          </p:cNvSpPr>
          <p:nvPr>
            <p:ph type="title"/>
          </p:nvPr>
        </p:nvSpPr>
        <p:spPr>
          <a:xfrm>
            <a:off x="685800" y="1583342"/>
            <a:ext cx="7772400" cy="115980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91423" tIns="91423" rIns="91423" bIns="91423" anchor="b">
            <a:normAutofit/>
          </a:bodyPr>
          <a:lstStyle/>
          <a:p>
            <a:r>
              <a:t>Title Text</a:t>
            </a:r>
          </a:p>
        </p:txBody>
      </p:sp>
      <p:sp>
        <p:nvSpPr>
          <p:cNvPr id="4" name="Body Level One…"/>
          <p:cNvSpPr txBox="1">
            <a:spLocks noGrp="1"/>
          </p:cNvSpPr>
          <p:nvPr>
            <p:ph type="body" idx="1"/>
          </p:nvPr>
        </p:nvSpPr>
        <p:spPr>
          <a:xfrm>
            <a:off x="685800" y="2840053"/>
            <a:ext cx="7772400" cy="784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91423" tIns="91423" rIns="91423" bIns="91423">
            <a:normAutofit/>
          </a:bodyPr>
          <a:lstStyle/>
          <a:p>
            <a:r>
              <a:t>Body Level One</a:t>
            </a:r>
          </a:p>
          <a:p>
            <a:pPr lvl="1"/>
            <a:r>
              <a:t>Body Level Two</a:t>
            </a:r>
          </a:p>
          <a:p>
            <a:pPr lvl="2"/>
            <a:r>
              <a:t>Body Level Three</a:t>
            </a:r>
          </a:p>
          <a:p>
            <a:pPr lvl="3"/>
            <a:r>
              <a:t>Body Level Four</a:t>
            </a:r>
          </a:p>
          <a:p>
            <a:pPr lvl="4"/>
            <a:r>
              <a:t>Body Level Five</a:t>
            </a:r>
          </a:p>
        </p:txBody>
      </p:sp>
      <p:sp>
        <p:nvSpPr>
          <p:cNvPr id="5" name="Google Shape;19;p3"/>
          <p:cNvSpPr/>
          <p:nvPr/>
        </p:nvSpPr>
        <p:spPr>
          <a:xfrm>
            <a:off x="3047704" y="3992850"/>
            <a:ext cx="3047702" cy="77102"/>
          </a:xfrm>
          <a:prstGeom prst="rect">
            <a:avLst/>
          </a:prstGeom>
          <a:solidFill>
            <a:schemeClr val="accent4"/>
          </a:solidFill>
          <a:ln w="12700">
            <a:miter lim="400000"/>
          </a:ln>
        </p:spPr>
        <p:txBody>
          <a:bodyPr lIns="0" tIns="0" rIns="0" bIns="0" anchor="ctr"/>
          <a:lstStyle/>
          <a:p>
            <a:pPr>
              <a:defRPr>
                <a:solidFill>
                  <a:srgbClr val="000000"/>
                </a:solidFill>
              </a:defRPr>
            </a:pPr>
            <a:endParaRPr/>
          </a:p>
        </p:txBody>
      </p:sp>
      <p:sp>
        <p:nvSpPr>
          <p:cNvPr id="6" name="Google Shape;20;p3"/>
          <p:cNvSpPr/>
          <p:nvPr/>
        </p:nvSpPr>
        <p:spPr>
          <a:xfrm>
            <a:off x="6096270" y="3992850"/>
            <a:ext cx="3047702" cy="77102"/>
          </a:xfrm>
          <a:prstGeom prst="rect">
            <a:avLst/>
          </a:prstGeom>
          <a:solidFill>
            <a:schemeClr val="accent3"/>
          </a:solidFill>
          <a:ln w="12700">
            <a:miter lim="400000"/>
          </a:ln>
        </p:spPr>
        <p:txBody>
          <a:bodyPr lIns="0" tIns="0" rIns="0" bIns="0" anchor="ctr"/>
          <a:lstStyle/>
          <a:p>
            <a:pPr>
              <a:defRPr>
                <a:solidFill>
                  <a:srgbClr val="000000"/>
                </a:solidFill>
              </a:defRPr>
            </a:pPr>
            <a:endParaRPr/>
          </a:p>
        </p:txBody>
      </p:sp>
      <p:sp>
        <p:nvSpPr>
          <p:cNvPr id="7" name="Google Shape;21;p3"/>
          <p:cNvSpPr/>
          <p:nvPr/>
        </p:nvSpPr>
        <p:spPr>
          <a:xfrm>
            <a:off x="0" y="3992850"/>
            <a:ext cx="3047702" cy="77102"/>
          </a:xfrm>
          <a:prstGeom prst="rect">
            <a:avLst/>
          </a:prstGeom>
          <a:solidFill>
            <a:schemeClr val="accent2"/>
          </a:solidFill>
          <a:ln w="12700">
            <a:miter lim="400000"/>
          </a:ln>
        </p:spPr>
        <p:txBody>
          <a:bodyPr lIns="0" tIns="0" rIns="0" bIns="0" anchor="ctr"/>
          <a:lstStyle/>
          <a:p>
            <a:pPr>
              <a:defRPr>
                <a:solidFill>
                  <a:srgbClr val="000000"/>
                </a:solidFill>
              </a:defRPr>
            </a:pPr>
            <a:endParaRPr/>
          </a:p>
        </p:txBody>
      </p:sp>
      <p:sp>
        <p:nvSpPr>
          <p:cNvPr id="8" name="Slide Number"/>
          <p:cNvSpPr txBox="1">
            <a:spLocks noGrp="1"/>
          </p:cNvSpPr>
          <p:nvPr>
            <p:ph type="sldNum" sz="quarter" idx="2"/>
          </p:nvPr>
        </p:nvSpPr>
        <p:spPr>
          <a:xfrm>
            <a:off x="4382280" y="4830281"/>
            <a:ext cx="379190" cy="386049"/>
          </a:xfrm>
          <a:prstGeom prst="rect">
            <a:avLst/>
          </a:prstGeom>
          <a:ln w="12700">
            <a:miter lim="400000"/>
          </a:ln>
        </p:spPr>
        <p:txBody>
          <a:bodyPr wrap="none" lIns="91423" tIns="91423" rIns="91423" bIns="91423">
            <a:spAutoFit/>
          </a:bodyPr>
          <a:lstStyle>
            <a:lvl1pPr algn="ctr">
              <a:defRPr sz="1300">
                <a:solidFill>
                  <a:schemeClr val="accent6"/>
                </a:solidFill>
                <a:latin typeface="Lato"/>
                <a:ea typeface="Lato"/>
                <a:cs typeface="Lato"/>
                <a:sym typeface="Lato"/>
              </a:defRPr>
            </a:lvl1pPr>
          </a:lstStyle>
          <a:p>
            <a:fld id="{86CB4B4D-7CA3-9044-876B-883B54F8677D}" type="slidenum">
              <a:t>‹#›</a:t>
            </a:fld>
            <a:endParaRP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ransition spd="med"/>
  <p:txStyles>
    <p:titleStyle>
      <a:lvl1pPr marL="0" marR="0" indent="0" algn="ctr" defTabSz="914400" rtl="0" latinLnBrk="0">
        <a:lnSpc>
          <a:spcPct val="100000"/>
        </a:lnSpc>
        <a:spcBef>
          <a:spcPts val="0"/>
        </a:spcBef>
        <a:spcAft>
          <a:spcPts val="0"/>
        </a:spcAft>
        <a:buClrTx/>
        <a:buSzTx/>
        <a:buFontTx/>
        <a:buNone/>
        <a:tabLst/>
        <a:defRPr sz="4800" b="0" i="0" u="none" strike="noStrike" cap="none" spc="0" baseline="0">
          <a:solidFill>
            <a:srgbClr val="FFFFFF"/>
          </a:solidFill>
          <a:uFillTx/>
          <a:latin typeface="Raleway"/>
          <a:ea typeface="Raleway"/>
          <a:cs typeface="Raleway"/>
          <a:sym typeface="Raleway"/>
        </a:defRPr>
      </a:lvl1pPr>
      <a:lvl2pPr marL="0" marR="0" indent="0" algn="ctr" defTabSz="914400" rtl="0" latinLnBrk="0">
        <a:lnSpc>
          <a:spcPct val="100000"/>
        </a:lnSpc>
        <a:spcBef>
          <a:spcPts val="0"/>
        </a:spcBef>
        <a:spcAft>
          <a:spcPts val="0"/>
        </a:spcAft>
        <a:buClrTx/>
        <a:buSzTx/>
        <a:buFontTx/>
        <a:buNone/>
        <a:tabLst/>
        <a:defRPr sz="4800" b="0" i="0" u="none" strike="noStrike" cap="none" spc="0" baseline="0">
          <a:solidFill>
            <a:srgbClr val="FFFFFF"/>
          </a:solidFill>
          <a:uFillTx/>
          <a:latin typeface="Raleway"/>
          <a:ea typeface="Raleway"/>
          <a:cs typeface="Raleway"/>
          <a:sym typeface="Raleway"/>
        </a:defRPr>
      </a:lvl2pPr>
      <a:lvl3pPr marL="0" marR="0" indent="0" algn="ctr" defTabSz="914400" rtl="0" latinLnBrk="0">
        <a:lnSpc>
          <a:spcPct val="100000"/>
        </a:lnSpc>
        <a:spcBef>
          <a:spcPts val="0"/>
        </a:spcBef>
        <a:spcAft>
          <a:spcPts val="0"/>
        </a:spcAft>
        <a:buClrTx/>
        <a:buSzTx/>
        <a:buFontTx/>
        <a:buNone/>
        <a:tabLst/>
        <a:defRPr sz="4800" b="0" i="0" u="none" strike="noStrike" cap="none" spc="0" baseline="0">
          <a:solidFill>
            <a:srgbClr val="FFFFFF"/>
          </a:solidFill>
          <a:uFillTx/>
          <a:latin typeface="Raleway"/>
          <a:ea typeface="Raleway"/>
          <a:cs typeface="Raleway"/>
          <a:sym typeface="Raleway"/>
        </a:defRPr>
      </a:lvl3pPr>
      <a:lvl4pPr marL="0" marR="0" indent="0" algn="ctr" defTabSz="914400" rtl="0" latinLnBrk="0">
        <a:lnSpc>
          <a:spcPct val="100000"/>
        </a:lnSpc>
        <a:spcBef>
          <a:spcPts val="0"/>
        </a:spcBef>
        <a:spcAft>
          <a:spcPts val="0"/>
        </a:spcAft>
        <a:buClrTx/>
        <a:buSzTx/>
        <a:buFontTx/>
        <a:buNone/>
        <a:tabLst/>
        <a:defRPr sz="4800" b="0" i="0" u="none" strike="noStrike" cap="none" spc="0" baseline="0">
          <a:solidFill>
            <a:srgbClr val="FFFFFF"/>
          </a:solidFill>
          <a:uFillTx/>
          <a:latin typeface="Raleway"/>
          <a:ea typeface="Raleway"/>
          <a:cs typeface="Raleway"/>
          <a:sym typeface="Raleway"/>
        </a:defRPr>
      </a:lvl4pPr>
      <a:lvl5pPr marL="0" marR="0" indent="0" algn="ctr" defTabSz="914400" rtl="0" latinLnBrk="0">
        <a:lnSpc>
          <a:spcPct val="100000"/>
        </a:lnSpc>
        <a:spcBef>
          <a:spcPts val="0"/>
        </a:spcBef>
        <a:spcAft>
          <a:spcPts val="0"/>
        </a:spcAft>
        <a:buClrTx/>
        <a:buSzTx/>
        <a:buFontTx/>
        <a:buNone/>
        <a:tabLst/>
        <a:defRPr sz="4800" b="0" i="0" u="none" strike="noStrike" cap="none" spc="0" baseline="0">
          <a:solidFill>
            <a:srgbClr val="FFFFFF"/>
          </a:solidFill>
          <a:uFillTx/>
          <a:latin typeface="Raleway"/>
          <a:ea typeface="Raleway"/>
          <a:cs typeface="Raleway"/>
          <a:sym typeface="Raleway"/>
        </a:defRPr>
      </a:lvl5pPr>
      <a:lvl6pPr marL="0" marR="0" indent="0" algn="ctr" defTabSz="914400" rtl="0" latinLnBrk="0">
        <a:lnSpc>
          <a:spcPct val="100000"/>
        </a:lnSpc>
        <a:spcBef>
          <a:spcPts val="0"/>
        </a:spcBef>
        <a:spcAft>
          <a:spcPts val="0"/>
        </a:spcAft>
        <a:buClrTx/>
        <a:buSzTx/>
        <a:buFontTx/>
        <a:buNone/>
        <a:tabLst/>
        <a:defRPr sz="4800" b="0" i="0" u="none" strike="noStrike" cap="none" spc="0" baseline="0">
          <a:solidFill>
            <a:srgbClr val="FFFFFF"/>
          </a:solidFill>
          <a:uFillTx/>
          <a:latin typeface="Raleway"/>
          <a:ea typeface="Raleway"/>
          <a:cs typeface="Raleway"/>
          <a:sym typeface="Raleway"/>
        </a:defRPr>
      </a:lvl6pPr>
      <a:lvl7pPr marL="0" marR="0" indent="0" algn="ctr" defTabSz="914400" rtl="0" latinLnBrk="0">
        <a:lnSpc>
          <a:spcPct val="100000"/>
        </a:lnSpc>
        <a:spcBef>
          <a:spcPts val="0"/>
        </a:spcBef>
        <a:spcAft>
          <a:spcPts val="0"/>
        </a:spcAft>
        <a:buClrTx/>
        <a:buSzTx/>
        <a:buFontTx/>
        <a:buNone/>
        <a:tabLst/>
        <a:defRPr sz="4800" b="0" i="0" u="none" strike="noStrike" cap="none" spc="0" baseline="0">
          <a:solidFill>
            <a:srgbClr val="FFFFFF"/>
          </a:solidFill>
          <a:uFillTx/>
          <a:latin typeface="Raleway"/>
          <a:ea typeface="Raleway"/>
          <a:cs typeface="Raleway"/>
          <a:sym typeface="Raleway"/>
        </a:defRPr>
      </a:lvl7pPr>
      <a:lvl8pPr marL="0" marR="0" indent="0" algn="ctr" defTabSz="914400" rtl="0" latinLnBrk="0">
        <a:lnSpc>
          <a:spcPct val="100000"/>
        </a:lnSpc>
        <a:spcBef>
          <a:spcPts val="0"/>
        </a:spcBef>
        <a:spcAft>
          <a:spcPts val="0"/>
        </a:spcAft>
        <a:buClrTx/>
        <a:buSzTx/>
        <a:buFontTx/>
        <a:buNone/>
        <a:tabLst/>
        <a:defRPr sz="4800" b="0" i="0" u="none" strike="noStrike" cap="none" spc="0" baseline="0">
          <a:solidFill>
            <a:srgbClr val="FFFFFF"/>
          </a:solidFill>
          <a:uFillTx/>
          <a:latin typeface="Raleway"/>
          <a:ea typeface="Raleway"/>
          <a:cs typeface="Raleway"/>
          <a:sym typeface="Raleway"/>
        </a:defRPr>
      </a:lvl8pPr>
      <a:lvl9pPr marL="0" marR="0" indent="0" algn="ctr" defTabSz="914400" rtl="0" latinLnBrk="0">
        <a:lnSpc>
          <a:spcPct val="100000"/>
        </a:lnSpc>
        <a:spcBef>
          <a:spcPts val="0"/>
        </a:spcBef>
        <a:spcAft>
          <a:spcPts val="0"/>
        </a:spcAft>
        <a:buClrTx/>
        <a:buSzTx/>
        <a:buFontTx/>
        <a:buNone/>
        <a:tabLst/>
        <a:defRPr sz="4800" b="0" i="0" u="none" strike="noStrike" cap="none" spc="0" baseline="0">
          <a:solidFill>
            <a:srgbClr val="FFFFFF"/>
          </a:solidFill>
          <a:uFillTx/>
          <a:latin typeface="Raleway"/>
          <a:ea typeface="Raleway"/>
          <a:cs typeface="Raleway"/>
          <a:sym typeface="Raleway"/>
        </a:defRPr>
      </a:lvl9pPr>
    </p:titleStyle>
    <p:bodyStyle>
      <a:lvl1pPr marL="304800" marR="0" indent="-228600" algn="ctr" defTabSz="914400" rtl="0" latinLnBrk="0">
        <a:lnSpc>
          <a:spcPct val="100000"/>
        </a:lnSpc>
        <a:spcBef>
          <a:spcPts val="0"/>
        </a:spcBef>
        <a:spcAft>
          <a:spcPts val="0"/>
        </a:spcAft>
        <a:buClrTx/>
        <a:buSzTx/>
        <a:buFontTx/>
        <a:buNone/>
        <a:tabLst/>
        <a:defRPr sz="2400" b="1" i="0" u="none" strike="noStrike" cap="none" spc="0" baseline="0">
          <a:solidFill>
            <a:srgbClr val="FFFFFF"/>
          </a:solidFill>
          <a:uFillTx/>
          <a:latin typeface="Lato"/>
          <a:ea typeface="Lato"/>
          <a:cs typeface="Lato"/>
          <a:sym typeface="Lato"/>
        </a:defRPr>
      </a:lvl1pPr>
      <a:lvl2pPr marL="304800" marR="0" indent="76200" algn="ctr" defTabSz="914400" rtl="0" latinLnBrk="0">
        <a:lnSpc>
          <a:spcPct val="100000"/>
        </a:lnSpc>
        <a:spcBef>
          <a:spcPts val="0"/>
        </a:spcBef>
        <a:spcAft>
          <a:spcPts val="0"/>
        </a:spcAft>
        <a:buClrTx/>
        <a:buSzTx/>
        <a:buFontTx/>
        <a:buNone/>
        <a:tabLst/>
        <a:defRPr sz="2400" b="1" i="0" u="none" strike="noStrike" cap="none" spc="0" baseline="0">
          <a:solidFill>
            <a:srgbClr val="FFFFFF"/>
          </a:solidFill>
          <a:uFillTx/>
          <a:latin typeface="Lato"/>
          <a:ea typeface="Lato"/>
          <a:cs typeface="Lato"/>
          <a:sym typeface="Lato"/>
        </a:defRPr>
      </a:lvl2pPr>
      <a:lvl3pPr marL="304800" marR="0" indent="76200" algn="ctr" defTabSz="914400" rtl="0" latinLnBrk="0">
        <a:lnSpc>
          <a:spcPct val="100000"/>
        </a:lnSpc>
        <a:spcBef>
          <a:spcPts val="0"/>
        </a:spcBef>
        <a:spcAft>
          <a:spcPts val="0"/>
        </a:spcAft>
        <a:buClrTx/>
        <a:buSzTx/>
        <a:buFontTx/>
        <a:buNone/>
        <a:tabLst/>
        <a:defRPr sz="2400" b="1" i="0" u="none" strike="noStrike" cap="none" spc="0" baseline="0">
          <a:solidFill>
            <a:srgbClr val="FFFFFF"/>
          </a:solidFill>
          <a:uFillTx/>
          <a:latin typeface="Lato"/>
          <a:ea typeface="Lato"/>
          <a:cs typeface="Lato"/>
          <a:sym typeface="Lato"/>
        </a:defRPr>
      </a:lvl3pPr>
      <a:lvl4pPr marL="304800" marR="0" indent="76200" algn="ctr" defTabSz="914400" rtl="0" latinLnBrk="0">
        <a:lnSpc>
          <a:spcPct val="100000"/>
        </a:lnSpc>
        <a:spcBef>
          <a:spcPts val="0"/>
        </a:spcBef>
        <a:spcAft>
          <a:spcPts val="0"/>
        </a:spcAft>
        <a:buClrTx/>
        <a:buSzTx/>
        <a:buFontTx/>
        <a:buNone/>
        <a:tabLst/>
        <a:defRPr sz="2400" b="1" i="0" u="none" strike="noStrike" cap="none" spc="0" baseline="0">
          <a:solidFill>
            <a:srgbClr val="FFFFFF"/>
          </a:solidFill>
          <a:uFillTx/>
          <a:latin typeface="Lato"/>
          <a:ea typeface="Lato"/>
          <a:cs typeface="Lato"/>
          <a:sym typeface="Lato"/>
        </a:defRPr>
      </a:lvl4pPr>
      <a:lvl5pPr marL="304800" marR="0" indent="76200" algn="ctr" defTabSz="914400" rtl="0" latinLnBrk="0">
        <a:lnSpc>
          <a:spcPct val="100000"/>
        </a:lnSpc>
        <a:spcBef>
          <a:spcPts val="0"/>
        </a:spcBef>
        <a:spcAft>
          <a:spcPts val="0"/>
        </a:spcAft>
        <a:buClrTx/>
        <a:buSzTx/>
        <a:buFontTx/>
        <a:buNone/>
        <a:tabLst/>
        <a:defRPr sz="2400" b="1" i="0" u="none" strike="noStrike" cap="none" spc="0" baseline="0">
          <a:solidFill>
            <a:srgbClr val="FFFFFF"/>
          </a:solidFill>
          <a:uFillTx/>
          <a:latin typeface="Lato"/>
          <a:ea typeface="Lato"/>
          <a:cs typeface="Lato"/>
          <a:sym typeface="Lato"/>
        </a:defRPr>
      </a:lvl5pPr>
      <a:lvl6pPr marL="2743200" marR="0" indent="-381000" algn="ctr" defTabSz="914400" rtl="0" latinLnBrk="0">
        <a:lnSpc>
          <a:spcPct val="100000"/>
        </a:lnSpc>
        <a:spcBef>
          <a:spcPts val="0"/>
        </a:spcBef>
        <a:spcAft>
          <a:spcPts val="0"/>
        </a:spcAft>
        <a:buClrTx/>
        <a:buSzPts val="2400"/>
        <a:buFontTx/>
        <a:buChar char="■"/>
        <a:tabLst/>
        <a:defRPr sz="2400" b="1" i="0" u="none" strike="noStrike" cap="none" spc="0" baseline="0">
          <a:solidFill>
            <a:srgbClr val="FFFFFF"/>
          </a:solidFill>
          <a:uFillTx/>
          <a:latin typeface="Lato"/>
          <a:ea typeface="Lato"/>
          <a:cs typeface="Lato"/>
          <a:sym typeface="Lato"/>
        </a:defRPr>
      </a:lvl6pPr>
      <a:lvl7pPr marL="3200400" marR="0" indent="-381000" algn="ctr" defTabSz="914400" rtl="0" latinLnBrk="0">
        <a:lnSpc>
          <a:spcPct val="100000"/>
        </a:lnSpc>
        <a:spcBef>
          <a:spcPts val="0"/>
        </a:spcBef>
        <a:spcAft>
          <a:spcPts val="0"/>
        </a:spcAft>
        <a:buClrTx/>
        <a:buSzPts val="2400"/>
        <a:buFontTx/>
        <a:buChar char="●"/>
        <a:tabLst/>
        <a:defRPr sz="2400" b="1" i="0" u="none" strike="noStrike" cap="none" spc="0" baseline="0">
          <a:solidFill>
            <a:srgbClr val="FFFFFF"/>
          </a:solidFill>
          <a:uFillTx/>
          <a:latin typeface="Lato"/>
          <a:ea typeface="Lato"/>
          <a:cs typeface="Lato"/>
          <a:sym typeface="Lato"/>
        </a:defRPr>
      </a:lvl7pPr>
      <a:lvl8pPr marL="3657600" marR="0" indent="-381000" algn="ctr" defTabSz="914400" rtl="0" latinLnBrk="0">
        <a:lnSpc>
          <a:spcPct val="100000"/>
        </a:lnSpc>
        <a:spcBef>
          <a:spcPts val="0"/>
        </a:spcBef>
        <a:spcAft>
          <a:spcPts val="0"/>
        </a:spcAft>
        <a:buClrTx/>
        <a:buSzPts val="2400"/>
        <a:buFontTx/>
        <a:buChar char="○"/>
        <a:tabLst/>
        <a:defRPr sz="2400" b="1" i="0" u="none" strike="noStrike" cap="none" spc="0" baseline="0">
          <a:solidFill>
            <a:srgbClr val="FFFFFF"/>
          </a:solidFill>
          <a:uFillTx/>
          <a:latin typeface="Lato"/>
          <a:ea typeface="Lato"/>
          <a:cs typeface="Lato"/>
          <a:sym typeface="Lato"/>
        </a:defRPr>
      </a:lvl8pPr>
      <a:lvl9pPr marL="4114800" marR="0" indent="-381000" algn="ctr" defTabSz="914400" rtl="0" latinLnBrk="0">
        <a:lnSpc>
          <a:spcPct val="100000"/>
        </a:lnSpc>
        <a:spcBef>
          <a:spcPts val="0"/>
        </a:spcBef>
        <a:spcAft>
          <a:spcPts val="0"/>
        </a:spcAft>
        <a:buClrTx/>
        <a:buSzPts val="2400"/>
        <a:buFontTx/>
        <a:buChar char="■"/>
        <a:tabLst/>
        <a:defRPr sz="2400" b="1" i="0" u="none" strike="noStrike" cap="none" spc="0" baseline="0">
          <a:solidFill>
            <a:srgbClr val="FFFFFF"/>
          </a:solidFill>
          <a:uFillTx/>
          <a:latin typeface="Lato"/>
          <a:ea typeface="Lato"/>
          <a:cs typeface="Lato"/>
          <a:sym typeface="Lato"/>
        </a:defRPr>
      </a:lvl9pPr>
    </p:bodyStyle>
    <p:otherStyle>
      <a:lvl1pPr marL="0" marR="0" indent="0" algn="ctr" defTabSz="914400" rtl="0" latinLnBrk="0">
        <a:lnSpc>
          <a:spcPct val="100000"/>
        </a:lnSpc>
        <a:spcBef>
          <a:spcPts val="0"/>
        </a:spcBef>
        <a:spcAft>
          <a:spcPts val="0"/>
        </a:spcAft>
        <a:buClrTx/>
        <a:buSzTx/>
        <a:buFontTx/>
        <a:buNone/>
        <a:tabLst/>
        <a:defRPr sz="1300" b="0" i="0" u="none" strike="noStrike" cap="none" spc="0" baseline="0">
          <a:solidFill>
            <a:schemeClr val="tx1"/>
          </a:solidFill>
          <a:uFillTx/>
          <a:latin typeface="+mn-lt"/>
          <a:ea typeface="+mn-ea"/>
          <a:cs typeface="+mn-cs"/>
          <a:sym typeface="Lato"/>
        </a:defRPr>
      </a:lvl1pPr>
      <a:lvl2pPr marL="0" marR="0" indent="0" algn="ctr" defTabSz="914400" rtl="0" latinLnBrk="0">
        <a:lnSpc>
          <a:spcPct val="100000"/>
        </a:lnSpc>
        <a:spcBef>
          <a:spcPts val="0"/>
        </a:spcBef>
        <a:spcAft>
          <a:spcPts val="0"/>
        </a:spcAft>
        <a:buClrTx/>
        <a:buSzTx/>
        <a:buFontTx/>
        <a:buNone/>
        <a:tabLst/>
        <a:defRPr sz="1300" b="0" i="0" u="none" strike="noStrike" cap="none" spc="0" baseline="0">
          <a:solidFill>
            <a:schemeClr val="tx1"/>
          </a:solidFill>
          <a:uFillTx/>
          <a:latin typeface="+mn-lt"/>
          <a:ea typeface="+mn-ea"/>
          <a:cs typeface="+mn-cs"/>
          <a:sym typeface="Lato"/>
        </a:defRPr>
      </a:lvl2pPr>
      <a:lvl3pPr marL="0" marR="0" indent="0" algn="ctr" defTabSz="914400" rtl="0" latinLnBrk="0">
        <a:lnSpc>
          <a:spcPct val="100000"/>
        </a:lnSpc>
        <a:spcBef>
          <a:spcPts val="0"/>
        </a:spcBef>
        <a:spcAft>
          <a:spcPts val="0"/>
        </a:spcAft>
        <a:buClrTx/>
        <a:buSzTx/>
        <a:buFontTx/>
        <a:buNone/>
        <a:tabLst/>
        <a:defRPr sz="1300" b="0" i="0" u="none" strike="noStrike" cap="none" spc="0" baseline="0">
          <a:solidFill>
            <a:schemeClr val="tx1"/>
          </a:solidFill>
          <a:uFillTx/>
          <a:latin typeface="+mn-lt"/>
          <a:ea typeface="+mn-ea"/>
          <a:cs typeface="+mn-cs"/>
          <a:sym typeface="Lato"/>
        </a:defRPr>
      </a:lvl3pPr>
      <a:lvl4pPr marL="0" marR="0" indent="0" algn="ctr" defTabSz="914400" rtl="0" latinLnBrk="0">
        <a:lnSpc>
          <a:spcPct val="100000"/>
        </a:lnSpc>
        <a:spcBef>
          <a:spcPts val="0"/>
        </a:spcBef>
        <a:spcAft>
          <a:spcPts val="0"/>
        </a:spcAft>
        <a:buClrTx/>
        <a:buSzTx/>
        <a:buFontTx/>
        <a:buNone/>
        <a:tabLst/>
        <a:defRPr sz="1300" b="0" i="0" u="none" strike="noStrike" cap="none" spc="0" baseline="0">
          <a:solidFill>
            <a:schemeClr val="tx1"/>
          </a:solidFill>
          <a:uFillTx/>
          <a:latin typeface="+mn-lt"/>
          <a:ea typeface="+mn-ea"/>
          <a:cs typeface="+mn-cs"/>
          <a:sym typeface="Lato"/>
        </a:defRPr>
      </a:lvl4pPr>
      <a:lvl5pPr marL="0" marR="0" indent="0" algn="ctr" defTabSz="914400" rtl="0" latinLnBrk="0">
        <a:lnSpc>
          <a:spcPct val="100000"/>
        </a:lnSpc>
        <a:spcBef>
          <a:spcPts val="0"/>
        </a:spcBef>
        <a:spcAft>
          <a:spcPts val="0"/>
        </a:spcAft>
        <a:buClrTx/>
        <a:buSzTx/>
        <a:buFontTx/>
        <a:buNone/>
        <a:tabLst/>
        <a:defRPr sz="1300" b="0" i="0" u="none" strike="noStrike" cap="none" spc="0" baseline="0">
          <a:solidFill>
            <a:schemeClr val="tx1"/>
          </a:solidFill>
          <a:uFillTx/>
          <a:latin typeface="+mn-lt"/>
          <a:ea typeface="+mn-ea"/>
          <a:cs typeface="+mn-cs"/>
          <a:sym typeface="Lato"/>
        </a:defRPr>
      </a:lvl5pPr>
      <a:lvl6pPr marL="0" marR="0" indent="0" algn="ctr" defTabSz="914400" rtl="0" latinLnBrk="0">
        <a:lnSpc>
          <a:spcPct val="100000"/>
        </a:lnSpc>
        <a:spcBef>
          <a:spcPts val="0"/>
        </a:spcBef>
        <a:spcAft>
          <a:spcPts val="0"/>
        </a:spcAft>
        <a:buClrTx/>
        <a:buSzTx/>
        <a:buFontTx/>
        <a:buNone/>
        <a:tabLst/>
        <a:defRPr sz="1300" b="0" i="0" u="none" strike="noStrike" cap="none" spc="0" baseline="0">
          <a:solidFill>
            <a:schemeClr val="tx1"/>
          </a:solidFill>
          <a:uFillTx/>
          <a:latin typeface="+mn-lt"/>
          <a:ea typeface="+mn-ea"/>
          <a:cs typeface="+mn-cs"/>
          <a:sym typeface="Lato"/>
        </a:defRPr>
      </a:lvl6pPr>
      <a:lvl7pPr marL="0" marR="0" indent="0" algn="ctr" defTabSz="914400" rtl="0" latinLnBrk="0">
        <a:lnSpc>
          <a:spcPct val="100000"/>
        </a:lnSpc>
        <a:spcBef>
          <a:spcPts val="0"/>
        </a:spcBef>
        <a:spcAft>
          <a:spcPts val="0"/>
        </a:spcAft>
        <a:buClrTx/>
        <a:buSzTx/>
        <a:buFontTx/>
        <a:buNone/>
        <a:tabLst/>
        <a:defRPr sz="1300" b="0" i="0" u="none" strike="noStrike" cap="none" spc="0" baseline="0">
          <a:solidFill>
            <a:schemeClr val="tx1"/>
          </a:solidFill>
          <a:uFillTx/>
          <a:latin typeface="+mn-lt"/>
          <a:ea typeface="+mn-ea"/>
          <a:cs typeface="+mn-cs"/>
          <a:sym typeface="Lato"/>
        </a:defRPr>
      </a:lvl7pPr>
      <a:lvl8pPr marL="0" marR="0" indent="0" algn="ctr" defTabSz="914400" rtl="0" latinLnBrk="0">
        <a:lnSpc>
          <a:spcPct val="100000"/>
        </a:lnSpc>
        <a:spcBef>
          <a:spcPts val="0"/>
        </a:spcBef>
        <a:spcAft>
          <a:spcPts val="0"/>
        </a:spcAft>
        <a:buClrTx/>
        <a:buSzTx/>
        <a:buFontTx/>
        <a:buNone/>
        <a:tabLst/>
        <a:defRPr sz="1300" b="0" i="0" u="none" strike="noStrike" cap="none" spc="0" baseline="0">
          <a:solidFill>
            <a:schemeClr val="tx1"/>
          </a:solidFill>
          <a:uFillTx/>
          <a:latin typeface="+mn-lt"/>
          <a:ea typeface="+mn-ea"/>
          <a:cs typeface="+mn-cs"/>
          <a:sym typeface="Lato"/>
        </a:defRPr>
      </a:lvl8pPr>
      <a:lvl9pPr marL="0" marR="0" indent="0" algn="ctr" defTabSz="914400" rtl="0" latinLnBrk="0">
        <a:lnSpc>
          <a:spcPct val="100000"/>
        </a:lnSpc>
        <a:spcBef>
          <a:spcPts val="0"/>
        </a:spcBef>
        <a:spcAft>
          <a:spcPts val="0"/>
        </a:spcAft>
        <a:buClrTx/>
        <a:buSzTx/>
        <a:buFontTx/>
        <a:buNone/>
        <a:tabLst/>
        <a:defRPr sz="1300" b="0" i="0" u="none" strike="noStrike" cap="none" spc="0" baseline="0">
          <a:solidFill>
            <a:schemeClr val="tx1"/>
          </a:solidFill>
          <a:uFillTx/>
          <a:latin typeface="+mn-lt"/>
          <a:ea typeface="+mn-ea"/>
          <a:cs typeface="+mn-cs"/>
          <a:sym typeface="Lato"/>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1.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1.png"/><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1.png"/><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1.png"/><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1.png"/><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7.m4a"/><Relationship Id="rId1" Type="http://schemas.microsoft.com/office/2007/relationships/media" Target="../media/media17.m4a"/><Relationship Id="rId4" Type="http://schemas.openxmlformats.org/officeDocument/2006/relationships/image" Target="../media/image1.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8.m4a"/><Relationship Id="rId1" Type="http://schemas.microsoft.com/office/2007/relationships/media" Target="../media/media18.m4a"/><Relationship Id="rId4" Type="http://schemas.openxmlformats.org/officeDocument/2006/relationships/image" Target="../media/image1.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9.m4a"/><Relationship Id="rId1" Type="http://schemas.microsoft.com/office/2007/relationships/media" Target="../media/media19.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20.m4a"/><Relationship Id="rId1" Type="http://schemas.microsoft.com/office/2007/relationships/media" Target="../media/media20.m4a"/><Relationship Id="rId5" Type="http://schemas.openxmlformats.org/officeDocument/2006/relationships/image" Target="../media/image1.png"/><Relationship Id="rId4" Type="http://schemas.openxmlformats.org/officeDocument/2006/relationships/image" Target="../media/image17.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21.m4a"/><Relationship Id="rId1" Type="http://schemas.microsoft.com/office/2007/relationships/media" Target="../media/media21.m4a"/><Relationship Id="rId4" Type="http://schemas.openxmlformats.org/officeDocument/2006/relationships/image" Target="../media/image1.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22.m4a"/><Relationship Id="rId1" Type="http://schemas.microsoft.com/office/2007/relationships/media" Target="../media/media22.m4a"/><Relationship Id="rId4" Type="http://schemas.openxmlformats.org/officeDocument/2006/relationships/image" Target="../media/image1.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3.m4a"/><Relationship Id="rId1" Type="http://schemas.microsoft.com/office/2007/relationships/media" Target="../media/media23.m4a"/><Relationship Id="rId5" Type="http://schemas.openxmlformats.org/officeDocument/2006/relationships/image" Target="../media/image1.png"/><Relationship Id="rId4" Type="http://schemas.openxmlformats.org/officeDocument/2006/relationships/image" Target="../media/image18.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4.m4a"/><Relationship Id="rId1" Type="http://schemas.microsoft.com/office/2007/relationships/media" Target="../media/media24.m4a"/><Relationship Id="rId5" Type="http://schemas.openxmlformats.org/officeDocument/2006/relationships/image" Target="../media/image1.png"/><Relationship Id="rId4" Type="http://schemas.openxmlformats.org/officeDocument/2006/relationships/image" Target="../media/image19.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25.m4a"/><Relationship Id="rId1" Type="http://schemas.microsoft.com/office/2007/relationships/media" Target="../media/media25.m4a"/><Relationship Id="rId4" Type="http://schemas.openxmlformats.org/officeDocument/2006/relationships/image" Target="../media/image20.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26.m4a"/><Relationship Id="rId1" Type="http://schemas.microsoft.com/office/2007/relationships/media" Target="../media/media26.m4a"/><Relationship Id="rId4" Type="http://schemas.openxmlformats.org/officeDocument/2006/relationships/image" Target="../media/image20.png"/></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27.m4a"/><Relationship Id="rId1" Type="http://schemas.microsoft.com/office/2007/relationships/media" Target="../media/media27.m4a"/><Relationship Id="rId4" Type="http://schemas.openxmlformats.org/officeDocument/2006/relationships/image" Target="../media/image20.png"/></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28.m4a"/><Relationship Id="rId1" Type="http://schemas.microsoft.com/office/2007/relationships/media" Target="../media/media28.m4a"/><Relationship Id="rId4" Type="http://schemas.openxmlformats.org/officeDocument/2006/relationships/image" Target="../media/image20.png"/></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29.m4a"/><Relationship Id="rId1" Type="http://schemas.microsoft.com/office/2007/relationships/media" Target="../media/media29.m4a"/><Relationship Id="rId4" Type="http://schemas.openxmlformats.org/officeDocument/2006/relationships/image" Target="../media/image20.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30.m4a"/><Relationship Id="rId1" Type="http://schemas.microsoft.com/office/2007/relationships/media" Target="../media/media30.m4a"/><Relationship Id="rId4" Type="http://schemas.openxmlformats.org/officeDocument/2006/relationships/image" Target="../media/image20.png"/></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31.m4a"/><Relationship Id="rId1" Type="http://schemas.microsoft.com/office/2007/relationships/media" Target="../media/media31.m4a"/><Relationship Id="rId4" Type="http://schemas.openxmlformats.org/officeDocument/2006/relationships/image" Target="../media/image20.png"/></Relationships>
</file>

<file path=ppt/slides/_rels/slide32.xml.rels><?xml version="1.0" encoding="UTF-8" standalone="yes"?>
<Relationships xmlns="http://schemas.openxmlformats.org/package/2006/relationships"><Relationship Id="rId2" Type="http://schemas.openxmlformats.org/officeDocument/2006/relationships/hyperlink" Target="http://www.cse.iitm.ac.in/~chester/courses/16o_os/slides/6_Interrupts.pdf" TargetMode="Externa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png"/><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 name="Google Shape;88;p12"/>
          <p:cNvSpPr txBox="1">
            <a:spLocks noGrp="1"/>
          </p:cNvSpPr>
          <p:nvPr>
            <p:ph type="title"/>
          </p:nvPr>
        </p:nvSpPr>
        <p:spPr>
          <a:xfrm>
            <a:off x="645225" y="2762723"/>
            <a:ext cx="6736499" cy="1159803"/>
          </a:xfrm>
          <a:prstGeom prst="rect">
            <a:avLst/>
          </a:prstGeom>
        </p:spPr>
        <p:txBody>
          <a:bodyPr/>
          <a:lstStyle/>
          <a:p>
            <a:pPr>
              <a:defRPr sz="2900"/>
            </a:pPr>
            <a:r>
              <a:t>Saber Ebrahimnejad</a:t>
            </a:r>
          </a:p>
          <a:p>
            <a:pPr>
              <a:defRPr sz="2900"/>
            </a:pPr>
            <a:r>
              <a:t>Sarina Hamedani</a:t>
            </a:r>
          </a:p>
        </p:txBody>
      </p:sp>
      <p:sp>
        <p:nvSpPr>
          <p:cNvPr id="140" name="Google Shape;89;p12"/>
          <p:cNvSpPr txBox="1"/>
          <p:nvPr/>
        </p:nvSpPr>
        <p:spPr>
          <a:xfrm>
            <a:off x="645225" y="899400"/>
            <a:ext cx="7623300" cy="1539002"/>
          </a:xfrm>
          <a:prstGeom prst="rect">
            <a:avLst/>
          </a:prstGeom>
          <a:ln w="12700">
            <a:miter lim="400000"/>
          </a:ln>
          <a:effectLst>
            <a:outerShdw blurRad="63500" dist="1905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91423" tIns="91423" rIns="91423" bIns="91423">
            <a:normAutofit/>
          </a:bodyPr>
          <a:lstStyle/>
          <a:p>
            <a:pPr>
              <a:defRPr sz="4400">
                <a:solidFill>
                  <a:schemeClr val="accent1"/>
                </a:solidFill>
                <a:latin typeface="Raleway"/>
                <a:ea typeface="Raleway"/>
                <a:cs typeface="Raleway"/>
                <a:sym typeface="Raleway"/>
              </a:defRPr>
            </a:pPr>
            <a:r>
              <a:t>Lab Project 2: </a:t>
            </a:r>
          </a:p>
          <a:p>
            <a:pPr>
              <a:defRPr sz="4400">
                <a:solidFill>
                  <a:schemeClr val="accent1"/>
                </a:solidFill>
                <a:latin typeface="Raleway"/>
                <a:ea typeface="Raleway"/>
                <a:cs typeface="Raleway"/>
                <a:sym typeface="Raleway"/>
              </a:defRPr>
            </a:pPr>
            <a:r>
              <a:t>System Calls and Processes</a:t>
            </a:r>
          </a:p>
        </p:txBody>
      </p:sp>
      <p:pic>
        <p:nvPicPr>
          <p:cNvPr id="141" name="Audio Recording.m4a" descr="Audio Recording.m4a"/>
          <p:cNvPicPr>
            <a:picLocks/>
          </p:cNvPicPr>
          <p:nvPr>
            <a:audioFile r:link="rId2"/>
            <p:extLst>
              <p:ext uri="{DAA4B4D4-6D71-4841-9C94-3DE7FCFB9230}">
                <p14:media xmlns:p14="http://schemas.microsoft.com/office/powerpoint/2010/main" r:embed="rId1"/>
              </p:ext>
            </p:extLst>
          </p:nvPr>
        </p:nvPicPr>
        <p:blipFill>
          <a:blip r:embed="rId4"/>
          <a:stretch>
            <a:fillRect/>
          </a:stretch>
        </p:blipFill>
        <p:spPr>
          <a:xfrm>
            <a:off x="7683500" y="4057650"/>
            <a:ext cx="571500" cy="571500"/>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4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41"/>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Google Shape;163;p22"/>
          <p:cNvSpPr txBox="1">
            <a:spLocks noGrp="1"/>
          </p:cNvSpPr>
          <p:nvPr>
            <p:ph type="title"/>
          </p:nvPr>
        </p:nvSpPr>
        <p:spPr>
          <a:xfrm>
            <a:off x="893699" y="358388"/>
            <a:ext cx="6462603" cy="857401"/>
          </a:xfrm>
          <a:prstGeom prst="rect">
            <a:avLst/>
          </a:prstGeom>
        </p:spPr>
        <p:txBody>
          <a:bodyPr/>
          <a:lstStyle>
            <a:lvl1pPr>
              <a:defRPr>
                <a:solidFill>
                  <a:schemeClr val="accent4"/>
                </a:solidFill>
                <a:latin typeface="Raleway SemiBold"/>
                <a:ea typeface="Raleway SemiBold"/>
                <a:cs typeface="Raleway SemiBold"/>
                <a:sym typeface="Raleway SemiBold"/>
              </a:defRPr>
            </a:lvl1pPr>
          </a:lstStyle>
          <a:p>
            <a:r>
              <a:t>Trapframe</a:t>
            </a:r>
          </a:p>
        </p:txBody>
      </p:sp>
      <p:sp>
        <p:nvSpPr>
          <p:cNvPr id="190" name="Google Shape;164;p22"/>
          <p:cNvSpPr txBox="1">
            <a:spLocks noGrp="1"/>
          </p:cNvSpPr>
          <p:nvPr>
            <p:ph type="sldNum" sz="quarter" idx="4294967295"/>
          </p:nvPr>
        </p:nvSpPr>
        <p:spPr>
          <a:xfrm>
            <a:off x="8650082" y="4696933"/>
            <a:ext cx="379191" cy="386049"/>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r"/>
          </a:lstStyle>
          <a:p>
            <a:fld id="{86CB4B4D-7CA3-9044-876B-883B54F8677D}" type="slidenum">
              <a:t>10</a:t>
            </a:fld>
            <a:endParaRPr/>
          </a:p>
        </p:txBody>
      </p:sp>
      <p:pic>
        <p:nvPicPr>
          <p:cNvPr id="191" name="Google Shape;165;p22" descr="Google Shape;165;p22"/>
          <p:cNvPicPr>
            <a:picLocks noChangeAspect="1"/>
          </p:cNvPicPr>
          <p:nvPr/>
        </p:nvPicPr>
        <p:blipFill>
          <a:blip r:embed="rId4"/>
          <a:stretch>
            <a:fillRect/>
          </a:stretch>
        </p:blipFill>
        <p:spPr>
          <a:xfrm>
            <a:off x="1283448" y="1147849"/>
            <a:ext cx="5683095" cy="3820906"/>
          </a:xfrm>
          <a:prstGeom prst="rect">
            <a:avLst/>
          </a:prstGeom>
          <a:ln w="12700">
            <a:miter lim="400000"/>
          </a:ln>
        </p:spPr>
      </p:pic>
      <p:pic>
        <p:nvPicPr>
          <p:cNvPr id="192" name="Audio Recording.m4a" descr="Audio Recording.m4a"/>
          <p:cNvPicPr>
            <a:picLocks/>
          </p:cNvPicPr>
          <p:nvPr>
            <a:audioFile r:link="rId2"/>
            <p:extLst>
              <p:ext uri="{DAA4B4D4-6D71-4841-9C94-3DE7FCFB9230}">
                <p14:media xmlns:p14="http://schemas.microsoft.com/office/powerpoint/2010/main" r:embed="rId1"/>
              </p:ext>
            </p:extLst>
          </p:nvPr>
        </p:nvPicPr>
        <p:blipFill>
          <a:blip r:embed="rId5"/>
          <a:stretch>
            <a:fillRect/>
          </a:stretch>
        </p:blipFill>
        <p:spPr>
          <a:xfrm>
            <a:off x="8280400" y="3968750"/>
            <a:ext cx="571500" cy="571500"/>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 xmlns:m="http://schemas.openxmlformats.org/officeDocument/2006/math" xmlns:a14="http://schemas.microsoft.com/office/drawing/2010/main">
      <p:transition spd="med">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2916666" fill="hold"/>
                                        <p:tgtEl>
                                          <p:spTgt spid="19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9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Google Shape;170;p23"/>
          <p:cNvSpPr txBox="1">
            <a:spLocks noGrp="1"/>
          </p:cNvSpPr>
          <p:nvPr>
            <p:ph type="title"/>
          </p:nvPr>
        </p:nvSpPr>
        <p:spPr>
          <a:xfrm>
            <a:off x="893699" y="358388"/>
            <a:ext cx="6462603" cy="857401"/>
          </a:xfrm>
          <a:prstGeom prst="rect">
            <a:avLst/>
          </a:prstGeom>
        </p:spPr>
        <p:txBody>
          <a:bodyPr/>
          <a:lstStyle>
            <a:lvl1pPr>
              <a:defRPr>
                <a:solidFill>
                  <a:schemeClr val="accent4"/>
                </a:solidFill>
                <a:latin typeface="Raleway SemiBold"/>
                <a:ea typeface="Raleway SemiBold"/>
                <a:cs typeface="Raleway SemiBold"/>
                <a:sym typeface="Raleway SemiBold"/>
              </a:defRPr>
            </a:lvl1pPr>
          </a:lstStyle>
          <a:p>
            <a:r>
              <a:t>Trapframe Struct</a:t>
            </a:r>
          </a:p>
        </p:txBody>
      </p:sp>
      <p:sp>
        <p:nvSpPr>
          <p:cNvPr id="195" name="Google Shape;171;p23"/>
          <p:cNvSpPr txBox="1">
            <a:spLocks noGrp="1"/>
          </p:cNvSpPr>
          <p:nvPr>
            <p:ph type="sldNum" sz="quarter" idx="4294967295"/>
          </p:nvPr>
        </p:nvSpPr>
        <p:spPr>
          <a:xfrm>
            <a:off x="8662255" y="4696933"/>
            <a:ext cx="367018" cy="386049"/>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r"/>
          </a:lstStyle>
          <a:p>
            <a:fld id="{86CB4B4D-7CA3-9044-876B-883B54F8677D}" type="slidenum">
              <a:t>11</a:t>
            </a:fld>
            <a:endParaRPr/>
          </a:p>
        </p:txBody>
      </p:sp>
      <p:pic>
        <p:nvPicPr>
          <p:cNvPr id="196" name="Google Shape;172;p23" descr="Google Shape;172;p23"/>
          <p:cNvPicPr>
            <a:picLocks noChangeAspect="1"/>
          </p:cNvPicPr>
          <p:nvPr/>
        </p:nvPicPr>
        <p:blipFill>
          <a:blip r:embed="rId4"/>
          <a:stretch>
            <a:fillRect/>
          </a:stretch>
        </p:blipFill>
        <p:spPr>
          <a:xfrm>
            <a:off x="1098886" y="1172248"/>
            <a:ext cx="6052227" cy="3728054"/>
          </a:xfrm>
          <a:prstGeom prst="rect">
            <a:avLst/>
          </a:prstGeom>
          <a:ln w="12700">
            <a:miter lim="400000"/>
          </a:ln>
        </p:spPr>
      </p:pic>
      <p:pic>
        <p:nvPicPr>
          <p:cNvPr id="197" name="Audio Recording.m4a" descr="Audio Recording.m4a"/>
          <p:cNvPicPr>
            <a:picLocks/>
          </p:cNvPicPr>
          <p:nvPr>
            <a:audioFile r:link="rId2"/>
            <p:extLst>
              <p:ext uri="{DAA4B4D4-6D71-4841-9C94-3DE7FCFB9230}">
                <p14:media xmlns:p14="http://schemas.microsoft.com/office/powerpoint/2010/main" r:embed="rId1"/>
              </p:ext>
            </p:extLst>
          </p:nvPr>
        </p:nvPicPr>
        <p:blipFill>
          <a:blip r:embed="rId5"/>
          <a:stretch>
            <a:fillRect/>
          </a:stretch>
        </p:blipFill>
        <p:spPr>
          <a:xfrm>
            <a:off x="8280400" y="4006850"/>
            <a:ext cx="571500" cy="571500"/>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 xmlns:m="http://schemas.openxmlformats.org/officeDocument/2006/math" xmlns:a14="http://schemas.microsoft.com/office/drawing/2010/main">
      <p:transition spd="med">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6591666" fill="hold"/>
                                        <p:tgtEl>
                                          <p:spTgt spid="19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97"/>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 name="Google Shape;177;p24"/>
          <p:cNvSpPr txBox="1">
            <a:spLocks noGrp="1"/>
          </p:cNvSpPr>
          <p:nvPr>
            <p:ph type="title"/>
          </p:nvPr>
        </p:nvSpPr>
        <p:spPr>
          <a:xfrm>
            <a:off x="893699" y="358388"/>
            <a:ext cx="6462603" cy="857401"/>
          </a:xfrm>
          <a:prstGeom prst="rect">
            <a:avLst/>
          </a:prstGeom>
        </p:spPr>
        <p:txBody>
          <a:bodyPr/>
          <a:lstStyle>
            <a:lvl1pPr>
              <a:defRPr>
                <a:solidFill>
                  <a:schemeClr val="accent4"/>
                </a:solidFill>
                <a:latin typeface="Raleway SemiBold"/>
                <a:ea typeface="Raleway SemiBold"/>
                <a:cs typeface="Raleway SemiBold"/>
                <a:sym typeface="Raleway SemiBold"/>
              </a:defRPr>
            </a:lvl1pPr>
          </a:lstStyle>
          <a:p>
            <a:r>
              <a:t>System Calls in xv6</a:t>
            </a:r>
          </a:p>
        </p:txBody>
      </p:sp>
      <p:sp>
        <p:nvSpPr>
          <p:cNvPr id="200" name="Google Shape;178;p24"/>
          <p:cNvSpPr txBox="1">
            <a:spLocks noGrp="1"/>
          </p:cNvSpPr>
          <p:nvPr>
            <p:ph type="sldNum" sz="quarter" idx="4294967295"/>
          </p:nvPr>
        </p:nvSpPr>
        <p:spPr>
          <a:xfrm>
            <a:off x="8650082" y="4696933"/>
            <a:ext cx="379191" cy="386049"/>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r"/>
          </a:lstStyle>
          <a:p>
            <a:fld id="{86CB4B4D-7CA3-9044-876B-883B54F8677D}" type="slidenum">
              <a:t>12</a:t>
            </a:fld>
            <a:endParaRPr/>
          </a:p>
        </p:txBody>
      </p:sp>
      <p:pic>
        <p:nvPicPr>
          <p:cNvPr id="201" name="Google Shape;179;p24" descr="Google Shape;179;p24"/>
          <p:cNvPicPr>
            <a:picLocks noChangeAspect="1"/>
          </p:cNvPicPr>
          <p:nvPr/>
        </p:nvPicPr>
        <p:blipFill>
          <a:blip r:embed="rId4"/>
          <a:stretch>
            <a:fillRect/>
          </a:stretch>
        </p:blipFill>
        <p:spPr>
          <a:xfrm>
            <a:off x="1369213" y="1261772"/>
            <a:ext cx="6405575" cy="3435161"/>
          </a:xfrm>
          <a:prstGeom prst="rect">
            <a:avLst/>
          </a:prstGeom>
          <a:ln w="12700">
            <a:miter lim="400000"/>
          </a:ln>
        </p:spPr>
      </p:pic>
      <p:pic>
        <p:nvPicPr>
          <p:cNvPr id="202" name="Audio Recording.m4a" descr="Audio Recording.m4a"/>
          <p:cNvPicPr>
            <a:picLocks/>
          </p:cNvPicPr>
          <p:nvPr>
            <a:audioFile r:link="rId2"/>
            <p:extLst>
              <p:ext uri="{DAA4B4D4-6D71-4841-9C94-3DE7FCFB9230}">
                <p14:media xmlns:p14="http://schemas.microsoft.com/office/powerpoint/2010/main" r:embed="rId1"/>
              </p:ext>
            </p:extLst>
          </p:nvPr>
        </p:nvPicPr>
        <p:blipFill>
          <a:blip r:embed="rId5"/>
          <a:stretch>
            <a:fillRect/>
          </a:stretch>
        </p:blipFill>
        <p:spPr>
          <a:xfrm>
            <a:off x="8204200" y="3841750"/>
            <a:ext cx="571500" cy="571500"/>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 xmlns:m="http://schemas.openxmlformats.org/officeDocument/2006/math" xmlns:a14="http://schemas.microsoft.com/office/drawing/2010/main">
      <p:transition spd="med">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0931666" fill="hold"/>
                                        <p:tgtEl>
                                          <p:spTgt spid="20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0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 name="Google Shape;184;p25"/>
          <p:cNvSpPr txBox="1">
            <a:spLocks noGrp="1"/>
          </p:cNvSpPr>
          <p:nvPr>
            <p:ph type="title"/>
          </p:nvPr>
        </p:nvSpPr>
        <p:spPr>
          <a:xfrm>
            <a:off x="893699" y="358388"/>
            <a:ext cx="6462603" cy="857401"/>
          </a:xfrm>
          <a:prstGeom prst="rect">
            <a:avLst/>
          </a:prstGeom>
        </p:spPr>
        <p:txBody>
          <a:bodyPr/>
          <a:lstStyle>
            <a:lvl1pPr>
              <a:defRPr>
                <a:solidFill>
                  <a:schemeClr val="accent4"/>
                </a:solidFill>
                <a:latin typeface="Raleway SemiBold"/>
                <a:ea typeface="Raleway SemiBold"/>
                <a:cs typeface="Raleway SemiBold"/>
                <a:sym typeface="Raleway SemiBold"/>
              </a:defRPr>
            </a:lvl1pPr>
          </a:lstStyle>
          <a:p>
            <a:r>
              <a:t>System Call Number</a:t>
            </a:r>
          </a:p>
        </p:txBody>
      </p:sp>
      <p:sp>
        <p:nvSpPr>
          <p:cNvPr id="205" name="Google Shape;185;p25"/>
          <p:cNvSpPr txBox="1">
            <a:spLocks noGrp="1"/>
          </p:cNvSpPr>
          <p:nvPr>
            <p:ph type="sldNum" sz="quarter" idx="4294967295"/>
          </p:nvPr>
        </p:nvSpPr>
        <p:spPr>
          <a:xfrm>
            <a:off x="8650082" y="4696933"/>
            <a:ext cx="379191" cy="386049"/>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r"/>
          </a:lstStyle>
          <a:p>
            <a:fld id="{86CB4B4D-7CA3-9044-876B-883B54F8677D}" type="slidenum">
              <a:t>13</a:t>
            </a:fld>
            <a:endParaRPr/>
          </a:p>
        </p:txBody>
      </p:sp>
      <p:pic>
        <p:nvPicPr>
          <p:cNvPr id="206" name="Google Shape;186;p25" descr="Google Shape;186;p25"/>
          <p:cNvPicPr>
            <a:picLocks noChangeAspect="1"/>
          </p:cNvPicPr>
          <p:nvPr/>
        </p:nvPicPr>
        <p:blipFill>
          <a:blip r:embed="rId4"/>
          <a:stretch>
            <a:fillRect/>
          </a:stretch>
        </p:blipFill>
        <p:spPr>
          <a:xfrm>
            <a:off x="1411948" y="1215799"/>
            <a:ext cx="6320104" cy="3589752"/>
          </a:xfrm>
          <a:prstGeom prst="rect">
            <a:avLst/>
          </a:prstGeom>
          <a:ln w="12700">
            <a:miter lim="400000"/>
          </a:ln>
        </p:spPr>
      </p:pic>
      <p:pic>
        <p:nvPicPr>
          <p:cNvPr id="207" name="Audio Recording.m4a" descr="Audio Recording.m4a"/>
          <p:cNvPicPr>
            <a:picLocks/>
          </p:cNvPicPr>
          <p:nvPr>
            <a:audioFile r:link="rId2"/>
            <p:extLst>
              <p:ext uri="{DAA4B4D4-6D71-4841-9C94-3DE7FCFB9230}">
                <p14:media xmlns:p14="http://schemas.microsoft.com/office/powerpoint/2010/main" r:embed="rId1"/>
              </p:ext>
            </p:extLst>
          </p:nvPr>
        </p:nvPicPr>
        <p:blipFill>
          <a:blip r:embed="rId5"/>
          <a:stretch>
            <a:fillRect/>
          </a:stretch>
        </p:blipFill>
        <p:spPr>
          <a:xfrm>
            <a:off x="8305800" y="4019550"/>
            <a:ext cx="571500" cy="571500"/>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 xmlns:m="http://schemas.openxmlformats.org/officeDocument/2006/math" xmlns:a14="http://schemas.microsoft.com/office/drawing/2010/main">
      <p:transition spd="med">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1375000" fill="hold"/>
                                        <p:tgtEl>
                                          <p:spTgt spid="20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07"/>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 name="Google Shape;191;p26"/>
          <p:cNvSpPr txBox="1">
            <a:spLocks noGrp="1"/>
          </p:cNvSpPr>
          <p:nvPr>
            <p:ph type="title"/>
          </p:nvPr>
        </p:nvSpPr>
        <p:spPr>
          <a:xfrm>
            <a:off x="893699" y="358388"/>
            <a:ext cx="6462603" cy="857401"/>
          </a:xfrm>
          <a:prstGeom prst="rect">
            <a:avLst/>
          </a:prstGeom>
        </p:spPr>
        <p:txBody>
          <a:bodyPr/>
          <a:lstStyle>
            <a:lvl1pPr>
              <a:defRPr sz="2700">
                <a:solidFill>
                  <a:schemeClr val="accent4"/>
                </a:solidFill>
                <a:latin typeface="Raleway SemiBold"/>
                <a:ea typeface="Raleway SemiBold"/>
                <a:cs typeface="Raleway SemiBold"/>
                <a:sym typeface="Raleway SemiBold"/>
              </a:defRPr>
            </a:lvl1pPr>
          </a:lstStyle>
          <a:p>
            <a:r>
              <a:t>xv6 System Call Naming Convention</a:t>
            </a:r>
          </a:p>
        </p:txBody>
      </p:sp>
      <p:sp>
        <p:nvSpPr>
          <p:cNvPr id="210" name="Google Shape;192;p26"/>
          <p:cNvSpPr txBox="1">
            <a:spLocks noGrp="1"/>
          </p:cNvSpPr>
          <p:nvPr>
            <p:ph type="sldNum" sz="quarter" idx="4294967295"/>
          </p:nvPr>
        </p:nvSpPr>
        <p:spPr>
          <a:xfrm>
            <a:off x="8650082" y="4696933"/>
            <a:ext cx="379191" cy="386049"/>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r"/>
          </a:lstStyle>
          <a:p>
            <a:fld id="{86CB4B4D-7CA3-9044-876B-883B54F8677D}" type="slidenum">
              <a:t>14</a:t>
            </a:fld>
            <a:endParaRPr/>
          </a:p>
        </p:txBody>
      </p:sp>
      <p:sp>
        <p:nvSpPr>
          <p:cNvPr id="211" name="Google Shape;193;p26"/>
          <p:cNvSpPr txBox="1">
            <a:spLocks noGrp="1"/>
          </p:cNvSpPr>
          <p:nvPr>
            <p:ph type="body" idx="1"/>
          </p:nvPr>
        </p:nvSpPr>
        <p:spPr>
          <a:xfrm>
            <a:off x="893699" y="1373586"/>
            <a:ext cx="6462603" cy="3552301"/>
          </a:xfrm>
          <a:prstGeom prst="rect">
            <a:avLst/>
          </a:prstGeom>
        </p:spPr>
        <p:txBody>
          <a:bodyPr/>
          <a:lstStyle/>
          <a:p>
            <a:pPr>
              <a:lnSpc>
                <a:spcPct val="115000"/>
              </a:lnSpc>
              <a:spcBef>
                <a:spcPts val="0"/>
              </a:spcBef>
              <a:buClr>
                <a:srgbClr val="695D46"/>
              </a:buClr>
              <a:buSzPts val="1800"/>
              <a:defRPr sz="1800">
                <a:latin typeface="Open Sans"/>
                <a:ea typeface="Open Sans"/>
                <a:cs typeface="Open Sans"/>
                <a:sym typeface="Open Sans"/>
              </a:defRPr>
            </a:pPr>
            <a:r>
              <a:t>Usually a library function</a:t>
            </a:r>
            <a:r>
              <a:rPr>
                <a:solidFill>
                  <a:srgbClr val="000000"/>
                </a:solidFill>
              </a:rPr>
              <a:t> </a:t>
            </a:r>
            <a:r>
              <a:rPr>
                <a:solidFill>
                  <a:schemeClr val="accent1"/>
                </a:solidFill>
              </a:rPr>
              <a:t>foo()</a:t>
            </a:r>
            <a:r>
              <a:rPr>
                <a:solidFill>
                  <a:srgbClr val="071AC8"/>
                </a:solidFill>
              </a:rPr>
              <a:t> </a:t>
            </a:r>
            <a:r>
              <a:t>will do some work and then call a system call</a:t>
            </a:r>
            <a:r>
              <a:rPr>
                <a:solidFill>
                  <a:srgbClr val="000000"/>
                </a:solidFill>
              </a:rPr>
              <a:t> </a:t>
            </a:r>
            <a:r>
              <a:rPr>
                <a:solidFill>
                  <a:schemeClr val="accent4"/>
                </a:solidFill>
              </a:rPr>
              <a:t>sys_</a:t>
            </a:r>
            <a:r>
              <a:rPr>
                <a:solidFill>
                  <a:schemeClr val="accent1"/>
                </a:solidFill>
              </a:rPr>
              <a:t>foo()</a:t>
            </a:r>
          </a:p>
          <a:p>
            <a:pPr lvl="1" indent="-342900">
              <a:lnSpc>
                <a:spcPct val="115000"/>
              </a:lnSpc>
              <a:spcBef>
                <a:spcPts val="0"/>
              </a:spcBef>
              <a:buClr>
                <a:schemeClr val="accent1"/>
              </a:buClr>
              <a:buSzPts val="1400"/>
              <a:defRPr sz="1400">
                <a:solidFill>
                  <a:schemeClr val="accent1"/>
                </a:solidFill>
                <a:latin typeface="Open Sans"/>
                <a:ea typeface="Open Sans"/>
                <a:cs typeface="Open Sans"/>
                <a:sym typeface="Open Sans"/>
              </a:defRPr>
            </a:pPr>
            <a:r>
              <a:t>sys_foo()</a:t>
            </a:r>
            <a:r>
              <a:rPr>
                <a:solidFill>
                  <a:srgbClr val="071AC8"/>
                </a:solidFill>
              </a:rPr>
              <a:t> </a:t>
            </a:r>
            <a:r>
              <a:rPr>
                <a:solidFill>
                  <a:srgbClr val="677480"/>
                </a:solidFill>
              </a:rPr>
              <a:t>implemented in</a:t>
            </a:r>
            <a:r>
              <a:rPr>
                <a:solidFill>
                  <a:srgbClr val="000000"/>
                </a:solidFill>
              </a:rPr>
              <a:t> </a:t>
            </a:r>
            <a:r>
              <a:rPr>
                <a:solidFill>
                  <a:schemeClr val="accent3"/>
                </a:solidFill>
              </a:rPr>
              <a:t>sys*.c</a:t>
            </a:r>
            <a:r>
              <a:rPr>
                <a:solidFill>
                  <a:srgbClr val="009668"/>
                </a:solidFill>
              </a:rPr>
              <a:t> </a:t>
            </a:r>
            <a:r>
              <a:rPr>
                <a:solidFill>
                  <a:srgbClr val="677480"/>
                </a:solidFill>
              </a:rPr>
              <a:t>(sysfile.c, sysproc.c)</a:t>
            </a:r>
            <a:endParaRPr sz="1800"/>
          </a:p>
          <a:p>
            <a:pPr>
              <a:lnSpc>
                <a:spcPct val="115000"/>
              </a:lnSpc>
              <a:spcBef>
                <a:spcPts val="0"/>
              </a:spcBef>
              <a:buClr>
                <a:srgbClr val="677480"/>
              </a:buClr>
              <a:buSzPts val="1800"/>
              <a:defRPr sz="1800">
                <a:latin typeface="Open Sans"/>
                <a:ea typeface="Open Sans"/>
                <a:cs typeface="Open Sans"/>
                <a:sym typeface="Open Sans"/>
              </a:defRPr>
            </a:pPr>
            <a:r>
              <a:t>System call number for</a:t>
            </a:r>
            <a:r>
              <a:rPr>
                <a:solidFill>
                  <a:srgbClr val="000000"/>
                </a:solidFill>
              </a:rPr>
              <a:t> </a:t>
            </a:r>
            <a:r>
              <a:rPr>
                <a:solidFill>
                  <a:schemeClr val="accent1"/>
                </a:solidFill>
              </a:rPr>
              <a:t>foo()</a:t>
            </a:r>
            <a:r>
              <a:rPr>
                <a:solidFill>
                  <a:srgbClr val="071AC8"/>
                </a:solidFill>
              </a:rPr>
              <a:t> </a:t>
            </a:r>
            <a:r>
              <a:t>is</a:t>
            </a:r>
            <a:r>
              <a:rPr>
                <a:solidFill>
                  <a:srgbClr val="000000"/>
                </a:solidFill>
              </a:rPr>
              <a:t> </a:t>
            </a:r>
            <a:r>
              <a:rPr>
                <a:solidFill>
                  <a:srgbClr val="FF9800"/>
                </a:solidFill>
              </a:rPr>
              <a:t>SYS_</a:t>
            </a:r>
            <a:r>
              <a:rPr>
                <a:solidFill>
                  <a:schemeClr val="accent1"/>
                </a:solidFill>
              </a:rPr>
              <a:t>foo</a:t>
            </a:r>
          </a:p>
          <a:p>
            <a:pPr lvl="1" indent="-342900">
              <a:lnSpc>
                <a:spcPct val="115000"/>
              </a:lnSpc>
              <a:spcBef>
                <a:spcPts val="0"/>
              </a:spcBef>
              <a:buClr>
                <a:schemeClr val="accent3"/>
              </a:buClr>
              <a:buSzPts val="1400"/>
              <a:defRPr sz="1400">
                <a:solidFill>
                  <a:schemeClr val="accent3"/>
                </a:solidFill>
                <a:latin typeface="Open Sans"/>
                <a:ea typeface="Open Sans"/>
                <a:cs typeface="Open Sans"/>
                <a:sym typeface="Open Sans"/>
              </a:defRPr>
            </a:pPr>
            <a:r>
              <a:t>syscalls.h</a:t>
            </a:r>
            <a:endParaRPr sz="1800"/>
          </a:p>
          <a:p>
            <a:pPr>
              <a:lnSpc>
                <a:spcPct val="115000"/>
              </a:lnSpc>
              <a:spcBef>
                <a:spcPts val="0"/>
              </a:spcBef>
              <a:buClr>
                <a:srgbClr val="677480"/>
              </a:buClr>
              <a:buSzPts val="1800"/>
              <a:defRPr sz="1800">
                <a:latin typeface="Open Sans"/>
                <a:ea typeface="Open Sans"/>
                <a:cs typeface="Open Sans"/>
                <a:sym typeface="Open Sans"/>
              </a:defRPr>
            </a:pPr>
            <a:r>
              <a:t>All system calls begin with</a:t>
            </a:r>
            <a:r>
              <a:rPr>
                <a:solidFill>
                  <a:srgbClr val="000000"/>
                </a:solidFill>
              </a:rPr>
              <a:t> </a:t>
            </a:r>
            <a:r>
              <a:rPr>
                <a:solidFill>
                  <a:srgbClr val="FF9800"/>
                </a:solidFill>
              </a:rPr>
              <a:t>sys_</a:t>
            </a:r>
            <a:endParaRPr sz="1400"/>
          </a:p>
          <a:p>
            <a:pPr marL="0" indent="457200">
              <a:buSzTx/>
              <a:buNone/>
            </a:pPr>
            <a:r>
              <a:t> </a:t>
            </a:r>
          </a:p>
        </p:txBody>
      </p:sp>
      <p:pic>
        <p:nvPicPr>
          <p:cNvPr id="212" name="Audio Recording.m4a" descr="Audio Recording.m4a"/>
          <p:cNvPicPr>
            <a:picLocks/>
          </p:cNvPicPr>
          <p:nvPr>
            <a:audioFile r:link="rId2"/>
            <p:extLst>
              <p:ext uri="{DAA4B4D4-6D71-4841-9C94-3DE7FCFB9230}">
                <p14:media xmlns:p14="http://schemas.microsoft.com/office/powerpoint/2010/main" r:embed="rId1"/>
              </p:ext>
            </p:extLst>
          </p:nvPr>
        </p:nvPicPr>
        <p:blipFill>
          <a:blip r:embed="rId4"/>
          <a:stretch>
            <a:fillRect/>
          </a:stretch>
        </p:blipFill>
        <p:spPr>
          <a:xfrm>
            <a:off x="8267700" y="3968750"/>
            <a:ext cx="571500" cy="571500"/>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 xmlns:m="http://schemas.openxmlformats.org/officeDocument/2006/math" xmlns:a14="http://schemas.microsoft.com/office/drawing/2010/main">
      <p:transition spd="med">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1273333" fill="hold"/>
                                        <p:tgtEl>
                                          <p:spTgt spid="21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1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 name="Google Shape;198;p27"/>
          <p:cNvSpPr txBox="1">
            <a:spLocks noGrp="1"/>
          </p:cNvSpPr>
          <p:nvPr>
            <p:ph type="title"/>
          </p:nvPr>
        </p:nvSpPr>
        <p:spPr>
          <a:xfrm>
            <a:off x="893699" y="358388"/>
            <a:ext cx="6462603" cy="857401"/>
          </a:xfrm>
          <a:prstGeom prst="rect">
            <a:avLst/>
          </a:prstGeom>
        </p:spPr>
        <p:txBody>
          <a:bodyPr/>
          <a:lstStyle>
            <a:lvl1pPr>
              <a:defRPr>
                <a:solidFill>
                  <a:schemeClr val="accent4"/>
                </a:solidFill>
                <a:latin typeface="Raleway SemiBold"/>
                <a:ea typeface="Raleway SemiBold"/>
                <a:cs typeface="Raleway SemiBold"/>
                <a:sym typeface="Raleway SemiBold"/>
              </a:defRPr>
            </a:lvl1pPr>
          </a:lstStyle>
          <a:p>
            <a:r>
              <a:t>Syscall(void)</a:t>
            </a:r>
          </a:p>
        </p:txBody>
      </p:sp>
      <p:sp>
        <p:nvSpPr>
          <p:cNvPr id="215" name="Google Shape;199;p27"/>
          <p:cNvSpPr txBox="1">
            <a:spLocks noGrp="1"/>
          </p:cNvSpPr>
          <p:nvPr>
            <p:ph type="body" idx="1"/>
          </p:nvPr>
        </p:nvSpPr>
        <p:spPr>
          <a:xfrm>
            <a:off x="893699" y="1373586"/>
            <a:ext cx="6462603" cy="3552301"/>
          </a:xfrm>
          <a:prstGeom prst="rect">
            <a:avLst/>
          </a:prstGeom>
        </p:spPr>
        <p:txBody>
          <a:bodyPr/>
          <a:lstStyle/>
          <a:p>
            <a:pPr marL="0" indent="0">
              <a:lnSpc>
                <a:spcPct val="115000"/>
              </a:lnSpc>
              <a:spcBef>
                <a:spcPts val="0"/>
              </a:spcBef>
              <a:buSzTx/>
              <a:buNone/>
              <a:defRPr sz="1800">
                <a:latin typeface="Raleway"/>
                <a:ea typeface="Raleway"/>
                <a:cs typeface="Raleway"/>
                <a:sym typeface="Raleway"/>
              </a:defRPr>
            </a:pPr>
            <a:r>
              <a:t>All system calls are handled in this function.</a:t>
            </a:r>
            <a:br/>
            <a:r>
              <a:t>The sys num which is saved in eax register is retrieved and system call is read from table.</a:t>
            </a:r>
          </a:p>
        </p:txBody>
      </p:sp>
      <p:sp>
        <p:nvSpPr>
          <p:cNvPr id="216" name="Google Shape;200;p27"/>
          <p:cNvSpPr txBox="1">
            <a:spLocks noGrp="1"/>
          </p:cNvSpPr>
          <p:nvPr>
            <p:ph type="sldNum" sz="quarter" idx="4294967295"/>
          </p:nvPr>
        </p:nvSpPr>
        <p:spPr>
          <a:xfrm>
            <a:off x="8650082" y="4696933"/>
            <a:ext cx="379191" cy="386049"/>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r"/>
          </a:lstStyle>
          <a:p>
            <a:fld id="{86CB4B4D-7CA3-9044-876B-883B54F8677D}" type="slidenum">
              <a:t>15</a:t>
            </a:fld>
            <a:endParaRPr/>
          </a:p>
        </p:txBody>
      </p:sp>
      <p:pic>
        <p:nvPicPr>
          <p:cNvPr id="217" name="Google Shape;201;p27" descr="Google Shape;201;p27"/>
          <p:cNvPicPr>
            <a:picLocks noChangeAspect="1"/>
          </p:cNvPicPr>
          <p:nvPr/>
        </p:nvPicPr>
        <p:blipFill>
          <a:blip r:embed="rId4"/>
          <a:stretch>
            <a:fillRect/>
          </a:stretch>
        </p:blipFill>
        <p:spPr>
          <a:xfrm>
            <a:off x="1245198" y="2475525"/>
            <a:ext cx="5759603" cy="2450377"/>
          </a:xfrm>
          <a:prstGeom prst="rect">
            <a:avLst/>
          </a:prstGeom>
          <a:ln w="12700">
            <a:miter lim="400000"/>
          </a:ln>
        </p:spPr>
      </p:pic>
      <p:pic>
        <p:nvPicPr>
          <p:cNvPr id="218" name="Audio Recording.m4a" descr="Audio Recording.m4a"/>
          <p:cNvPicPr>
            <a:picLocks/>
          </p:cNvPicPr>
          <p:nvPr>
            <a:audioFile r:link="rId2"/>
            <p:extLst>
              <p:ext uri="{DAA4B4D4-6D71-4841-9C94-3DE7FCFB9230}">
                <p14:media xmlns:p14="http://schemas.microsoft.com/office/powerpoint/2010/main" r:embed="rId1"/>
              </p:ext>
            </p:extLst>
          </p:nvPr>
        </p:nvPicPr>
        <p:blipFill>
          <a:blip r:embed="rId5"/>
          <a:stretch>
            <a:fillRect/>
          </a:stretch>
        </p:blipFill>
        <p:spPr>
          <a:xfrm>
            <a:off x="8267700" y="3968750"/>
            <a:ext cx="571500" cy="571500"/>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 xmlns:m="http://schemas.openxmlformats.org/officeDocument/2006/math" xmlns:a14="http://schemas.microsoft.com/office/drawing/2010/main">
      <p:transition spd="med">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3513333" fill="hold"/>
                                        <p:tgtEl>
                                          <p:spTgt spid="21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18"/>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 name="Google Shape;206;p28"/>
          <p:cNvSpPr txBox="1">
            <a:spLocks noGrp="1"/>
          </p:cNvSpPr>
          <p:nvPr>
            <p:ph type="title"/>
          </p:nvPr>
        </p:nvSpPr>
        <p:spPr>
          <a:xfrm>
            <a:off x="893699" y="358388"/>
            <a:ext cx="6462603" cy="857401"/>
          </a:xfrm>
          <a:prstGeom prst="rect">
            <a:avLst/>
          </a:prstGeom>
        </p:spPr>
        <p:txBody>
          <a:bodyPr/>
          <a:lstStyle>
            <a:lvl1pPr>
              <a:defRPr sz="2700">
                <a:solidFill>
                  <a:schemeClr val="accent4"/>
                </a:solidFill>
                <a:latin typeface="Raleway SemiBold"/>
                <a:ea typeface="Raleway SemiBold"/>
                <a:cs typeface="Raleway SemiBold"/>
                <a:sym typeface="Raleway SemiBold"/>
              </a:defRPr>
            </a:lvl1pPr>
          </a:lstStyle>
          <a:p>
            <a:r>
              <a:t>Prototype of a Typical System Call</a:t>
            </a:r>
          </a:p>
        </p:txBody>
      </p:sp>
      <p:sp>
        <p:nvSpPr>
          <p:cNvPr id="221" name="Google Shape;207;p28"/>
          <p:cNvSpPr txBox="1">
            <a:spLocks noGrp="1"/>
          </p:cNvSpPr>
          <p:nvPr>
            <p:ph type="sldNum" sz="quarter" idx="4294967295"/>
          </p:nvPr>
        </p:nvSpPr>
        <p:spPr>
          <a:xfrm>
            <a:off x="8650082" y="4696933"/>
            <a:ext cx="379191" cy="386049"/>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r"/>
          </a:lstStyle>
          <a:p>
            <a:fld id="{86CB4B4D-7CA3-9044-876B-883B54F8677D}" type="slidenum">
              <a:t>16</a:t>
            </a:fld>
            <a:endParaRPr/>
          </a:p>
        </p:txBody>
      </p:sp>
      <p:pic>
        <p:nvPicPr>
          <p:cNvPr id="222" name="Google Shape;208;p28" descr="Google Shape;208;p28"/>
          <p:cNvPicPr>
            <a:picLocks noChangeAspect="1"/>
          </p:cNvPicPr>
          <p:nvPr/>
        </p:nvPicPr>
        <p:blipFill>
          <a:blip r:embed="rId4"/>
          <a:stretch>
            <a:fillRect/>
          </a:stretch>
        </p:blipFill>
        <p:spPr>
          <a:xfrm>
            <a:off x="868321" y="1324698"/>
            <a:ext cx="6513356" cy="3275853"/>
          </a:xfrm>
          <a:prstGeom prst="rect">
            <a:avLst/>
          </a:prstGeom>
          <a:ln w="12700">
            <a:miter lim="400000"/>
          </a:ln>
        </p:spPr>
      </p:pic>
      <p:pic>
        <p:nvPicPr>
          <p:cNvPr id="223" name="Audio Recording.m4a" descr="Audio Recording.m4a"/>
          <p:cNvPicPr>
            <a:picLocks/>
          </p:cNvPicPr>
          <p:nvPr>
            <a:audioFile r:link="rId2"/>
            <p:extLst>
              <p:ext uri="{DAA4B4D4-6D71-4841-9C94-3DE7FCFB9230}">
                <p14:media xmlns:p14="http://schemas.microsoft.com/office/powerpoint/2010/main" r:embed="rId1"/>
              </p:ext>
            </p:extLst>
          </p:nvPr>
        </p:nvPicPr>
        <p:blipFill>
          <a:blip r:embed="rId5"/>
          <a:stretch>
            <a:fillRect/>
          </a:stretch>
        </p:blipFill>
        <p:spPr>
          <a:xfrm>
            <a:off x="8267700" y="3930650"/>
            <a:ext cx="571500" cy="571500"/>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 xmlns:m="http://schemas.openxmlformats.org/officeDocument/2006/math" xmlns:a14="http://schemas.microsoft.com/office/drawing/2010/main">
      <p:transition spd="med">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3791666" fill="hold"/>
                                        <p:tgtEl>
                                          <p:spTgt spid="22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23"/>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 name="Google Shape;213;p29"/>
          <p:cNvSpPr txBox="1">
            <a:spLocks noGrp="1"/>
          </p:cNvSpPr>
          <p:nvPr>
            <p:ph type="title"/>
          </p:nvPr>
        </p:nvSpPr>
        <p:spPr>
          <a:xfrm>
            <a:off x="893699" y="358388"/>
            <a:ext cx="6462603" cy="857401"/>
          </a:xfrm>
          <a:prstGeom prst="rect">
            <a:avLst/>
          </a:prstGeom>
        </p:spPr>
        <p:txBody>
          <a:bodyPr/>
          <a:lstStyle>
            <a:lvl1pPr>
              <a:defRPr sz="2700">
                <a:solidFill>
                  <a:schemeClr val="accent4"/>
                </a:solidFill>
                <a:latin typeface="Raleway SemiBold"/>
                <a:ea typeface="Raleway SemiBold"/>
                <a:cs typeface="Raleway SemiBold"/>
                <a:sym typeface="Raleway SemiBold"/>
              </a:defRPr>
            </a:lvl1pPr>
          </a:lstStyle>
          <a:p>
            <a:r>
              <a:t>Adding New System Call</a:t>
            </a:r>
          </a:p>
        </p:txBody>
      </p:sp>
      <p:sp>
        <p:nvSpPr>
          <p:cNvPr id="226" name="Google Shape;214;p29"/>
          <p:cNvSpPr txBox="1">
            <a:spLocks noGrp="1"/>
          </p:cNvSpPr>
          <p:nvPr>
            <p:ph type="sldNum" sz="quarter" idx="4294967295"/>
          </p:nvPr>
        </p:nvSpPr>
        <p:spPr>
          <a:xfrm>
            <a:off x="8650082" y="4696933"/>
            <a:ext cx="379191" cy="386049"/>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r"/>
          </a:lstStyle>
          <a:p>
            <a:fld id="{86CB4B4D-7CA3-9044-876B-883B54F8677D}" type="slidenum">
              <a:t>17</a:t>
            </a:fld>
            <a:endParaRPr/>
          </a:p>
        </p:txBody>
      </p:sp>
      <p:sp>
        <p:nvSpPr>
          <p:cNvPr id="227" name="Google Shape;215;p29"/>
          <p:cNvSpPr txBox="1">
            <a:spLocks noGrp="1"/>
          </p:cNvSpPr>
          <p:nvPr>
            <p:ph type="body" idx="1"/>
          </p:nvPr>
        </p:nvSpPr>
        <p:spPr>
          <a:xfrm>
            <a:off x="893699" y="1373586"/>
            <a:ext cx="6462603" cy="3552301"/>
          </a:xfrm>
          <a:prstGeom prst="rect">
            <a:avLst/>
          </a:prstGeom>
        </p:spPr>
        <p:txBody>
          <a:bodyPr/>
          <a:lstStyle/>
          <a:p>
            <a:pPr algn="just">
              <a:lnSpc>
                <a:spcPct val="115000"/>
              </a:lnSpc>
              <a:spcBef>
                <a:spcPts val="0"/>
              </a:spcBef>
              <a:buClr>
                <a:srgbClr val="677480"/>
              </a:buClr>
              <a:buSzPts val="1800"/>
              <a:defRPr sz="1800">
                <a:latin typeface="Raleway"/>
                <a:ea typeface="Raleway"/>
                <a:cs typeface="Raleway"/>
                <a:sym typeface="Raleway"/>
              </a:defRPr>
            </a:pPr>
            <a:r>
              <a:t>A system call body is defined in sysproc.c or sysfile.c</a:t>
            </a:r>
          </a:p>
          <a:p>
            <a:pPr algn="just">
              <a:lnSpc>
                <a:spcPct val="115000"/>
              </a:lnSpc>
              <a:spcBef>
                <a:spcPts val="0"/>
              </a:spcBef>
              <a:buClr>
                <a:srgbClr val="677480"/>
              </a:buClr>
              <a:buSzPts val="1800"/>
              <a:defRPr sz="1800">
                <a:latin typeface="Raleway"/>
                <a:ea typeface="Raleway"/>
                <a:cs typeface="Raleway"/>
                <a:sym typeface="Raleway"/>
              </a:defRPr>
            </a:pPr>
            <a:r>
              <a:t>Multiple files are needed to be altered to add a new syscall.</a:t>
            </a:r>
          </a:p>
          <a:p>
            <a:pPr algn="just">
              <a:lnSpc>
                <a:spcPct val="115000"/>
              </a:lnSpc>
              <a:spcBef>
                <a:spcPts val="0"/>
              </a:spcBef>
              <a:buClr>
                <a:srgbClr val="677480"/>
              </a:buClr>
              <a:buSzPts val="1800"/>
              <a:defRPr sz="1800">
                <a:latin typeface="Raleway"/>
                <a:ea typeface="Raleway"/>
                <a:cs typeface="Raleway"/>
                <a:sym typeface="Raleway"/>
              </a:defRPr>
            </a:pPr>
            <a:r>
              <a:t>Desired new system calls in this project:</a:t>
            </a:r>
          </a:p>
          <a:p>
            <a:pPr lvl="1" indent="-342900" algn="just">
              <a:lnSpc>
                <a:spcPct val="115000"/>
              </a:lnSpc>
              <a:spcBef>
                <a:spcPts val="0"/>
              </a:spcBef>
              <a:buClr>
                <a:srgbClr val="677480"/>
              </a:buClr>
              <a:buSzPts val="1800"/>
              <a:defRPr sz="1800">
                <a:latin typeface="Raleway"/>
                <a:ea typeface="Raleway"/>
                <a:cs typeface="Raleway"/>
                <a:sym typeface="Raleway"/>
              </a:defRPr>
            </a:pPr>
            <a:r>
              <a:t>void  calculate_sum_of_digits (int num)</a:t>
            </a:r>
          </a:p>
          <a:p>
            <a:pPr lvl="1" indent="-342900" algn="just">
              <a:lnSpc>
                <a:spcPct val="115000"/>
              </a:lnSpc>
              <a:spcBef>
                <a:spcPts val="0"/>
              </a:spcBef>
              <a:buClr>
                <a:srgbClr val="677480"/>
              </a:buClr>
              <a:buSzPts val="1800"/>
              <a:defRPr sz="1800">
                <a:latin typeface="Raleway"/>
                <a:ea typeface="Raleway"/>
                <a:cs typeface="Raleway"/>
                <a:sym typeface="Raleway"/>
              </a:defRPr>
            </a:pPr>
            <a:r>
              <a:t>void  get_file_sectors(int fd)</a:t>
            </a:r>
          </a:p>
          <a:p>
            <a:pPr lvl="1" indent="-342900" algn="just">
              <a:lnSpc>
                <a:spcPct val="115000"/>
              </a:lnSpc>
              <a:spcBef>
                <a:spcPts val="0"/>
              </a:spcBef>
              <a:buClr>
                <a:srgbClr val="677480"/>
              </a:buClr>
              <a:buSzPts val="1800"/>
              <a:defRPr sz="1800">
                <a:latin typeface="Raleway"/>
                <a:ea typeface="Raleway"/>
                <a:cs typeface="Raleway"/>
                <a:sym typeface="Raleway"/>
              </a:defRPr>
            </a:pPr>
            <a:r>
              <a:t>void get_parent_id()</a:t>
            </a:r>
          </a:p>
          <a:p>
            <a:pPr lvl="1" indent="-342900" algn="just">
              <a:lnSpc>
                <a:spcPct val="115000"/>
              </a:lnSpc>
              <a:spcBef>
                <a:spcPts val="0"/>
              </a:spcBef>
              <a:buClr>
                <a:srgbClr val="677480"/>
              </a:buClr>
              <a:buSzPts val="1800"/>
              <a:defRPr sz="1800">
                <a:latin typeface="Raleway"/>
                <a:ea typeface="Raleway"/>
                <a:cs typeface="Raleway"/>
                <a:sym typeface="Raleway"/>
              </a:defRPr>
            </a:pPr>
            <a:r>
              <a:t>void set_process_parent(int pid)</a:t>
            </a:r>
          </a:p>
        </p:txBody>
      </p:sp>
      <p:pic>
        <p:nvPicPr>
          <p:cNvPr id="228" name="Audio Recording.m4a" descr="Audio Recording.m4a"/>
          <p:cNvPicPr>
            <a:picLocks/>
          </p:cNvPicPr>
          <p:nvPr>
            <a:audioFile r:link="rId2"/>
            <p:extLst>
              <p:ext uri="{DAA4B4D4-6D71-4841-9C94-3DE7FCFB9230}">
                <p14:media xmlns:p14="http://schemas.microsoft.com/office/powerpoint/2010/main" r:embed="rId1"/>
              </p:ext>
            </p:extLst>
          </p:nvPr>
        </p:nvPicPr>
        <p:blipFill>
          <a:blip r:embed="rId4"/>
          <a:stretch>
            <a:fillRect/>
          </a:stretch>
        </p:blipFill>
        <p:spPr>
          <a:xfrm>
            <a:off x="8305800" y="3956050"/>
            <a:ext cx="571500" cy="571500"/>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 xmlns:m="http://schemas.openxmlformats.org/officeDocument/2006/math" xmlns:a14="http://schemas.microsoft.com/office/drawing/2010/main">
      <p:transition spd="med">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6708333" fill="hold"/>
                                        <p:tgtEl>
                                          <p:spTgt spid="22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28"/>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 name="Google Shape;220;p30"/>
          <p:cNvSpPr txBox="1">
            <a:spLocks noGrp="1"/>
          </p:cNvSpPr>
          <p:nvPr>
            <p:ph type="title"/>
          </p:nvPr>
        </p:nvSpPr>
        <p:spPr>
          <a:xfrm>
            <a:off x="893699" y="358388"/>
            <a:ext cx="6462603" cy="857401"/>
          </a:xfrm>
          <a:prstGeom prst="rect">
            <a:avLst/>
          </a:prstGeom>
        </p:spPr>
        <p:txBody>
          <a:bodyPr/>
          <a:lstStyle>
            <a:lvl1pPr>
              <a:defRPr>
                <a:solidFill>
                  <a:schemeClr val="accent4"/>
                </a:solidFill>
                <a:latin typeface="Raleway SemiBold"/>
                <a:ea typeface="Raleway SemiBold"/>
                <a:cs typeface="Raleway SemiBold"/>
                <a:sym typeface="Raleway SemiBold"/>
              </a:defRPr>
            </a:lvl1pPr>
          </a:lstStyle>
          <a:p>
            <a:r>
              <a:t>Processes</a:t>
            </a:r>
          </a:p>
        </p:txBody>
      </p:sp>
      <p:sp>
        <p:nvSpPr>
          <p:cNvPr id="231" name="Google Shape;221;p30"/>
          <p:cNvSpPr txBox="1">
            <a:spLocks noGrp="1"/>
          </p:cNvSpPr>
          <p:nvPr>
            <p:ph type="body" idx="1"/>
          </p:nvPr>
        </p:nvSpPr>
        <p:spPr>
          <a:xfrm>
            <a:off x="893699" y="1373586"/>
            <a:ext cx="6462603" cy="3552301"/>
          </a:xfrm>
          <a:prstGeom prst="rect">
            <a:avLst/>
          </a:prstGeom>
        </p:spPr>
        <p:txBody>
          <a:bodyPr/>
          <a:lstStyle/>
          <a:p>
            <a:pPr marL="0" indent="0" algn="just">
              <a:lnSpc>
                <a:spcPct val="115000"/>
              </a:lnSpc>
              <a:spcBef>
                <a:spcPts val="0"/>
              </a:spcBef>
              <a:buSzTx/>
              <a:buNone/>
              <a:defRPr sz="1800">
                <a:latin typeface="Raleway"/>
                <a:ea typeface="Raleway"/>
                <a:cs typeface="Raleway"/>
                <a:sym typeface="Raleway"/>
              </a:defRPr>
            </a:pPr>
            <a:r>
              <a:t>A process is the running of a program, including the program's state and data. The state includes such things as:</a:t>
            </a:r>
          </a:p>
          <a:p>
            <a:pPr algn="just">
              <a:lnSpc>
                <a:spcPct val="115000"/>
              </a:lnSpc>
              <a:spcBef>
                <a:spcPts val="1200"/>
              </a:spcBef>
              <a:buClr>
                <a:srgbClr val="677480"/>
              </a:buClr>
              <a:buSzPts val="1800"/>
              <a:defRPr sz="1800">
                <a:latin typeface="Raleway"/>
                <a:ea typeface="Raleway"/>
                <a:cs typeface="Raleway"/>
                <a:sym typeface="Raleway"/>
              </a:defRPr>
            </a:pPr>
            <a:r>
              <a:t>Memory the program occupied</a:t>
            </a:r>
          </a:p>
          <a:p>
            <a:pPr algn="just">
              <a:lnSpc>
                <a:spcPct val="115000"/>
              </a:lnSpc>
              <a:spcBef>
                <a:spcPts val="0"/>
              </a:spcBef>
              <a:buClr>
                <a:srgbClr val="677480"/>
              </a:buClr>
              <a:buSzPts val="1800"/>
              <a:defRPr sz="1800">
                <a:latin typeface="Raleway"/>
                <a:ea typeface="Raleway"/>
                <a:cs typeface="Raleway"/>
                <a:sym typeface="Raleway"/>
              </a:defRPr>
            </a:pPr>
            <a:r>
              <a:t>Memory contents</a:t>
            </a:r>
          </a:p>
          <a:p>
            <a:pPr algn="just">
              <a:lnSpc>
                <a:spcPct val="115000"/>
              </a:lnSpc>
              <a:spcBef>
                <a:spcPts val="0"/>
              </a:spcBef>
              <a:buClr>
                <a:srgbClr val="677480"/>
              </a:buClr>
              <a:buSzPts val="1800"/>
              <a:defRPr sz="1800">
                <a:latin typeface="Raleway"/>
                <a:ea typeface="Raleway"/>
                <a:cs typeface="Raleway"/>
                <a:sym typeface="Raleway"/>
              </a:defRPr>
            </a:pPr>
            <a:r>
              <a:t>Register values</a:t>
            </a:r>
          </a:p>
          <a:p>
            <a:pPr algn="just">
              <a:lnSpc>
                <a:spcPct val="115000"/>
              </a:lnSpc>
              <a:spcBef>
                <a:spcPts val="0"/>
              </a:spcBef>
              <a:buClr>
                <a:srgbClr val="677480"/>
              </a:buClr>
              <a:buSzPts val="1800"/>
              <a:defRPr sz="1800">
                <a:latin typeface="Raleway"/>
                <a:ea typeface="Raleway"/>
                <a:cs typeface="Raleway"/>
                <a:sym typeface="Raleway"/>
              </a:defRPr>
            </a:pPr>
            <a:r>
              <a:t>Files</a:t>
            </a:r>
          </a:p>
          <a:p>
            <a:pPr algn="just">
              <a:lnSpc>
                <a:spcPct val="115000"/>
              </a:lnSpc>
              <a:spcBef>
                <a:spcPts val="0"/>
              </a:spcBef>
              <a:buClr>
                <a:srgbClr val="677480"/>
              </a:buClr>
              <a:buSzPts val="1800"/>
              <a:defRPr sz="1800">
                <a:latin typeface="Raleway"/>
                <a:ea typeface="Raleway"/>
                <a:cs typeface="Raleway"/>
                <a:sym typeface="Raleway"/>
              </a:defRPr>
            </a:pPr>
            <a:r>
              <a:t>Kernel structures</a:t>
            </a:r>
          </a:p>
        </p:txBody>
      </p:sp>
      <p:sp>
        <p:nvSpPr>
          <p:cNvPr id="232" name="Google Shape;222;p30"/>
          <p:cNvSpPr txBox="1">
            <a:spLocks noGrp="1"/>
          </p:cNvSpPr>
          <p:nvPr>
            <p:ph type="sldNum" sz="quarter" idx="4294967295"/>
          </p:nvPr>
        </p:nvSpPr>
        <p:spPr>
          <a:xfrm>
            <a:off x="8650082" y="4696933"/>
            <a:ext cx="379191" cy="386049"/>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r"/>
          </a:lstStyle>
          <a:p>
            <a:fld id="{86CB4B4D-7CA3-9044-876B-883B54F8677D}" type="slidenum">
              <a:t>18</a:t>
            </a:fld>
            <a:endParaRPr/>
          </a:p>
        </p:txBody>
      </p:sp>
      <p:pic>
        <p:nvPicPr>
          <p:cNvPr id="233" name="Audio Recording.m4a" descr="Audio Recording.m4a"/>
          <p:cNvPicPr>
            <a:picLocks/>
          </p:cNvPicPr>
          <p:nvPr>
            <a:audioFile r:link="rId2"/>
            <p:extLst>
              <p:ext uri="{DAA4B4D4-6D71-4841-9C94-3DE7FCFB9230}">
                <p14:media xmlns:p14="http://schemas.microsoft.com/office/powerpoint/2010/main" r:embed="rId1"/>
              </p:ext>
            </p:extLst>
          </p:nvPr>
        </p:nvPicPr>
        <p:blipFill>
          <a:blip r:embed="rId4"/>
          <a:stretch>
            <a:fillRect/>
          </a:stretch>
        </p:blipFill>
        <p:spPr>
          <a:xfrm>
            <a:off x="8255000" y="3968750"/>
            <a:ext cx="571500" cy="571500"/>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 xmlns:m="http://schemas.openxmlformats.org/officeDocument/2006/math" xmlns:a14="http://schemas.microsoft.com/office/drawing/2010/main">
      <p:transition spd="med">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9471666" fill="hold"/>
                                        <p:tgtEl>
                                          <p:spTgt spid="23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33"/>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 name="Google Shape;227;p31"/>
          <p:cNvSpPr txBox="1">
            <a:spLocks noGrp="1"/>
          </p:cNvSpPr>
          <p:nvPr>
            <p:ph type="title"/>
          </p:nvPr>
        </p:nvSpPr>
        <p:spPr>
          <a:xfrm>
            <a:off x="893699" y="358388"/>
            <a:ext cx="6462603" cy="857401"/>
          </a:xfrm>
          <a:prstGeom prst="rect">
            <a:avLst/>
          </a:prstGeom>
        </p:spPr>
        <p:txBody>
          <a:bodyPr/>
          <a:lstStyle>
            <a:lvl1pPr>
              <a:defRPr>
                <a:solidFill>
                  <a:schemeClr val="accent4"/>
                </a:solidFill>
                <a:latin typeface="Raleway SemiBold"/>
                <a:ea typeface="Raleway SemiBold"/>
                <a:cs typeface="Raleway SemiBold"/>
                <a:sym typeface="Raleway SemiBold"/>
              </a:defRPr>
            </a:lvl1pPr>
          </a:lstStyle>
          <a:p>
            <a:r>
              <a:t>Managing Processes</a:t>
            </a:r>
          </a:p>
        </p:txBody>
      </p:sp>
      <p:sp>
        <p:nvSpPr>
          <p:cNvPr id="236" name="Google Shape;228;p31"/>
          <p:cNvSpPr txBox="1">
            <a:spLocks noGrp="1"/>
          </p:cNvSpPr>
          <p:nvPr>
            <p:ph type="body" idx="1"/>
          </p:nvPr>
        </p:nvSpPr>
        <p:spPr>
          <a:xfrm>
            <a:off x="893699" y="1373586"/>
            <a:ext cx="6462603" cy="3552301"/>
          </a:xfrm>
          <a:prstGeom prst="rect">
            <a:avLst/>
          </a:prstGeom>
        </p:spPr>
        <p:txBody>
          <a:bodyPr/>
          <a:lstStyle/>
          <a:p>
            <a:pPr marL="0" indent="0" algn="just">
              <a:lnSpc>
                <a:spcPct val="115000"/>
              </a:lnSpc>
              <a:spcBef>
                <a:spcPts val="0"/>
              </a:spcBef>
              <a:buSzTx/>
              <a:buNone/>
              <a:defRPr sz="1800">
                <a:latin typeface="Raleway"/>
                <a:ea typeface="Raleway"/>
                <a:cs typeface="Raleway"/>
                <a:sym typeface="Raleway"/>
              </a:defRPr>
            </a:pPr>
            <a:r>
              <a:t>The kernel has a simple data structure for each process, organized in some list. The kernel juggles between the processes, using a context switch, which:</a:t>
            </a:r>
          </a:p>
          <a:p>
            <a:pPr algn="just">
              <a:lnSpc>
                <a:spcPct val="115000"/>
              </a:lnSpc>
              <a:spcBef>
                <a:spcPts val="1200"/>
              </a:spcBef>
              <a:buClr>
                <a:srgbClr val="677480"/>
              </a:buClr>
              <a:buSzPts val="1800"/>
              <a:defRPr sz="1800">
                <a:latin typeface="Raleway"/>
                <a:ea typeface="Raleway"/>
                <a:cs typeface="Raleway"/>
                <a:sym typeface="Raleway"/>
              </a:defRPr>
            </a:pPr>
            <a:r>
              <a:t>Saves state of old process to memory.</a:t>
            </a:r>
          </a:p>
          <a:p>
            <a:pPr algn="just">
              <a:lnSpc>
                <a:spcPct val="115000"/>
              </a:lnSpc>
              <a:spcBef>
                <a:spcPts val="0"/>
              </a:spcBef>
              <a:buClr>
                <a:srgbClr val="677480"/>
              </a:buClr>
              <a:buSzPts val="1800"/>
              <a:defRPr sz="1800">
                <a:latin typeface="Raleway"/>
                <a:ea typeface="Raleway"/>
                <a:cs typeface="Raleway"/>
                <a:sym typeface="Raleway"/>
              </a:defRPr>
            </a:pPr>
            <a:r>
              <a:t>Loads state of new process from memory</a:t>
            </a:r>
          </a:p>
          <a:p>
            <a:pPr marL="0" indent="0" algn="just">
              <a:lnSpc>
                <a:spcPct val="115000"/>
              </a:lnSpc>
              <a:spcBef>
                <a:spcPts val="1200"/>
              </a:spcBef>
              <a:buSzTx/>
              <a:buNone/>
              <a:defRPr sz="1800">
                <a:latin typeface="Raleway"/>
                <a:ea typeface="Raleway"/>
                <a:cs typeface="Raleway"/>
                <a:sym typeface="Raleway"/>
              </a:defRPr>
            </a:pPr>
            <a:r>
              <a:t>The processes are held in a struct named ptable, who has a vector of processes named proc.</a:t>
            </a:r>
          </a:p>
        </p:txBody>
      </p:sp>
      <p:sp>
        <p:nvSpPr>
          <p:cNvPr id="237" name="Google Shape;229;p31"/>
          <p:cNvSpPr txBox="1">
            <a:spLocks noGrp="1"/>
          </p:cNvSpPr>
          <p:nvPr>
            <p:ph type="sldNum" sz="quarter" idx="4294967295"/>
          </p:nvPr>
        </p:nvSpPr>
        <p:spPr>
          <a:xfrm>
            <a:off x="8650082" y="4696933"/>
            <a:ext cx="379191" cy="386049"/>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r"/>
          </a:lstStyle>
          <a:p>
            <a:fld id="{86CB4B4D-7CA3-9044-876B-883B54F8677D}" type="slidenum">
              <a:t>19</a:t>
            </a:fld>
            <a:endParaRPr/>
          </a:p>
        </p:txBody>
      </p:sp>
      <p:pic>
        <p:nvPicPr>
          <p:cNvPr id="238" name="Audio Recording.m4a" descr="Audio Recording.m4a"/>
          <p:cNvPicPr>
            <a:picLocks/>
          </p:cNvPicPr>
          <p:nvPr>
            <a:audioFile r:link="rId2"/>
            <p:extLst>
              <p:ext uri="{DAA4B4D4-6D71-4841-9C94-3DE7FCFB9230}">
                <p14:media xmlns:p14="http://schemas.microsoft.com/office/powerpoint/2010/main" r:embed="rId1"/>
              </p:ext>
            </p:extLst>
          </p:nvPr>
        </p:nvPicPr>
        <p:blipFill>
          <a:blip r:embed="rId4"/>
          <a:stretch>
            <a:fillRect/>
          </a:stretch>
        </p:blipFill>
        <p:spPr>
          <a:xfrm>
            <a:off x="8280400" y="3981450"/>
            <a:ext cx="571500" cy="571500"/>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 xmlns:m="http://schemas.openxmlformats.org/officeDocument/2006/math" xmlns:a14="http://schemas.microsoft.com/office/drawing/2010/main">
      <p:transition spd="med">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7925000" fill="hold"/>
                                        <p:tgtEl>
                                          <p:spTgt spid="23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38"/>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 name="Google Shape;94;p13"/>
          <p:cNvSpPr txBox="1">
            <a:spLocks noGrp="1"/>
          </p:cNvSpPr>
          <p:nvPr>
            <p:ph type="title"/>
          </p:nvPr>
        </p:nvSpPr>
        <p:spPr>
          <a:xfrm>
            <a:off x="893699" y="358388"/>
            <a:ext cx="6462603" cy="857401"/>
          </a:xfrm>
          <a:prstGeom prst="rect">
            <a:avLst/>
          </a:prstGeom>
        </p:spPr>
        <p:txBody>
          <a:bodyPr/>
          <a:lstStyle>
            <a:lvl1pPr>
              <a:defRPr>
                <a:solidFill>
                  <a:schemeClr val="accent4"/>
                </a:solidFill>
                <a:latin typeface="Raleway SemiBold"/>
                <a:ea typeface="Raleway SemiBold"/>
                <a:cs typeface="Raleway SemiBold"/>
                <a:sym typeface="Raleway SemiBold"/>
              </a:defRPr>
            </a:lvl1pPr>
          </a:lstStyle>
          <a:p>
            <a:r>
              <a:t>Why Event Driven Design?</a:t>
            </a:r>
          </a:p>
        </p:txBody>
      </p:sp>
      <p:sp>
        <p:nvSpPr>
          <p:cNvPr id="144" name="Google Shape;95;p13"/>
          <p:cNvSpPr txBox="1">
            <a:spLocks noGrp="1"/>
          </p:cNvSpPr>
          <p:nvPr>
            <p:ph type="body" idx="1"/>
          </p:nvPr>
        </p:nvSpPr>
        <p:spPr>
          <a:xfrm>
            <a:off x="893699" y="1373586"/>
            <a:ext cx="6462603" cy="3552301"/>
          </a:xfrm>
          <a:prstGeom prst="rect">
            <a:avLst/>
          </a:prstGeom>
        </p:spPr>
        <p:txBody>
          <a:bodyPr/>
          <a:lstStyle/>
          <a:p>
            <a:pPr>
              <a:lnSpc>
                <a:spcPct val="115000"/>
              </a:lnSpc>
              <a:spcBef>
                <a:spcPts val="0"/>
              </a:spcBef>
              <a:buClr>
                <a:srgbClr val="677480"/>
              </a:buClr>
              <a:buSzPts val="1800"/>
              <a:defRPr sz="1800">
                <a:latin typeface="Raleway"/>
                <a:ea typeface="Raleway"/>
                <a:cs typeface="Raleway"/>
                <a:sym typeface="Raleway"/>
              </a:defRPr>
            </a:pPr>
            <a:r>
              <a:t>OS cannot</a:t>
            </a:r>
            <a:r>
              <a:rPr>
                <a:solidFill>
                  <a:srgbClr val="434343"/>
                </a:solidFill>
              </a:rPr>
              <a:t> </a:t>
            </a:r>
            <a:r>
              <a:rPr>
                <a:solidFill>
                  <a:schemeClr val="accent4"/>
                </a:solidFill>
              </a:rPr>
              <a:t>trust</a:t>
            </a:r>
            <a:r>
              <a:rPr>
                <a:solidFill>
                  <a:srgbClr val="434343"/>
                </a:solidFill>
              </a:rPr>
              <a:t> </a:t>
            </a:r>
            <a:r>
              <a:t>user processes</a:t>
            </a:r>
          </a:p>
          <a:p>
            <a:pPr lvl="1" indent="-342900">
              <a:lnSpc>
                <a:spcPct val="115000"/>
              </a:lnSpc>
              <a:spcBef>
                <a:spcPts val="0"/>
              </a:spcBef>
              <a:buClr>
                <a:srgbClr val="677480"/>
              </a:buClr>
              <a:buSzPts val="1400"/>
              <a:defRPr sz="1400">
                <a:latin typeface="Raleway"/>
                <a:ea typeface="Raleway"/>
                <a:cs typeface="Raleway"/>
                <a:sym typeface="Raleway"/>
              </a:defRPr>
            </a:pPr>
            <a:r>
              <a:t>User processes may be buggy or malicious</a:t>
            </a:r>
            <a:endParaRPr sz="1800"/>
          </a:p>
          <a:p>
            <a:pPr lvl="1" indent="-342900">
              <a:lnSpc>
                <a:spcPct val="115000"/>
              </a:lnSpc>
              <a:spcBef>
                <a:spcPts val="0"/>
              </a:spcBef>
              <a:buClr>
                <a:srgbClr val="677480"/>
              </a:buClr>
              <a:buSzPts val="1400"/>
              <a:defRPr sz="1400">
                <a:latin typeface="Raleway"/>
                <a:ea typeface="Raleway"/>
                <a:cs typeface="Raleway"/>
                <a:sym typeface="Raleway"/>
              </a:defRPr>
            </a:pPr>
            <a:r>
              <a:t>User process crash should not affect OS</a:t>
            </a:r>
          </a:p>
          <a:p>
            <a:pPr>
              <a:lnSpc>
                <a:spcPct val="115000"/>
              </a:lnSpc>
              <a:spcBef>
                <a:spcPts val="0"/>
              </a:spcBef>
              <a:buClr>
                <a:srgbClr val="677480"/>
              </a:buClr>
              <a:buSzPts val="1800"/>
              <a:defRPr sz="1800">
                <a:latin typeface="Raleway"/>
                <a:ea typeface="Raleway"/>
                <a:cs typeface="Raleway"/>
                <a:sym typeface="Raleway"/>
              </a:defRPr>
            </a:pPr>
            <a:r>
              <a:t>OS needs to guarantee</a:t>
            </a:r>
            <a:r>
              <a:rPr>
                <a:solidFill>
                  <a:srgbClr val="434343"/>
                </a:solidFill>
              </a:rPr>
              <a:t> </a:t>
            </a:r>
            <a:r>
              <a:rPr>
                <a:solidFill>
                  <a:schemeClr val="accent4"/>
                </a:solidFill>
              </a:rPr>
              <a:t>fairness</a:t>
            </a:r>
            <a:r>
              <a:rPr>
                <a:solidFill>
                  <a:srgbClr val="434343"/>
                </a:solidFill>
              </a:rPr>
              <a:t> </a:t>
            </a:r>
            <a:r>
              <a:t>to all user processes</a:t>
            </a:r>
          </a:p>
          <a:p>
            <a:pPr lvl="1" indent="-342900">
              <a:lnSpc>
                <a:spcPct val="115000"/>
              </a:lnSpc>
              <a:spcBef>
                <a:spcPts val="0"/>
              </a:spcBef>
              <a:buClr>
                <a:srgbClr val="677480"/>
              </a:buClr>
              <a:buSzPts val="1400"/>
              <a:defRPr sz="1400">
                <a:latin typeface="Raleway"/>
                <a:ea typeface="Raleway"/>
                <a:cs typeface="Raleway"/>
                <a:sym typeface="Raleway"/>
              </a:defRPr>
            </a:pPr>
            <a:r>
              <a:t>One process cannot 'hog' CPU time</a:t>
            </a:r>
            <a:endParaRPr sz="1800"/>
          </a:p>
          <a:p>
            <a:pPr lvl="1" indent="-342900">
              <a:lnSpc>
                <a:spcPct val="115000"/>
              </a:lnSpc>
              <a:spcBef>
                <a:spcPts val="0"/>
              </a:spcBef>
              <a:buClr>
                <a:srgbClr val="677480"/>
              </a:buClr>
              <a:buSzPts val="1400"/>
              <a:defRPr sz="1400">
                <a:latin typeface="Raleway"/>
                <a:ea typeface="Raleway"/>
                <a:cs typeface="Raleway"/>
                <a:sym typeface="Raleway"/>
              </a:defRPr>
            </a:pPr>
            <a:r>
              <a:t>Timer interrupts</a:t>
            </a:r>
          </a:p>
          <a:p>
            <a:pPr marL="0" indent="457200">
              <a:buSzTx/>
              <a:buNone/>
              <a:defRPr>
                <a:latin typeface="Raleway"/>
                <a:ea typeface="Raleway"/>
                <a:cs typeface="Raleway"/>
                <a:sym typeface="Raleway"/>
              </a:defRPr>
            </a:pPr>
            <a:r>
              <a:t> </a:t>
            </a:r>
          </a:p>
        </p:txBody>
      </p:sp>
      <p:sp>
        <p:nvSpPr>
          <p:cNvPr id="145" name="Google Shape;96;p13"/>
          <p:cNvSpPr txBox="1">
            <a:spLocks noGrp="1"/>
          </p:cNvSpPr>
          <p:nvPr>
            <p:ph type="sldNum" sz="quarter" idx="4294967295"/>
          </p:nvPr>
        </p:nvSpPr>
        <p:spPr>
          <a:xfrm>
            <a:off x="8741903" y="4696933"/>
            <a:ext cx="287370" cy="386049"/>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r"/>
          </a:lstStyle>
          <a:p>
            <a:fld id="{86CB4B4D-7CA3-9044-876B-883B54F8677D}" type="slidenum">
              <a:t>2</a:t>
            </a:fld>
            <a:endParaRPr/>
          </a:p>
        </p:txBody>
      </p:sp>
      <p:pic>
        <p:nvPicPr>
          <p:cNvPr id="146" name="Google Shape;97;p13" descr="Google Shape;97;p13"/>
          <p:cNvPicPr>
            <a:picLocks noChangeAspect="1"/>
          </p:cNvPicPr>
          <p:nvPr/>
        </p:nvPicPr>
        <p:blipFill>
          <a:blip r:embed="rId4"/>
          <a:stretch>
            <a:fillRect/>
          </a:stretch>
        </p:blipFill>
        <p:spPr>
          <a:xfrm>
            <a:off x="1741900" y="3332474"/>
            <a:ext cx="3944776" cy="1677953"/>
          </a:xfrm>
          <a:prstGeom prst="rect">
            <a:avLst/>
          </a:prstGeom>
          <a:ln w="12700">
            <a:miter lim="400000"/>
          </a:ln>
        </p:spPr>
      </p:pic>
      <p:pic>
        <p:nvPicPr>
          <p:cNvPr id="147" name="Audio Recording.m4a" descr="Audio Recording.m4a"/>
          <p:cNvPicPr>
            <a:picLocks/>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4032250"/>
            <a:ext cx="571500" cy="571500"/>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 xmlns:m="http://schemas.openxmlformats.org/officeDocument/2006/math" xmlns:a14="http://schemas.microsoft.com/office/drawing/2010/main">
      <p:transition spd="med">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9001666" fill="hold"/>
                                        <p:tgtEl>
                                          <p:spTgt spid="14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47"/>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 name="Google Shape;234;p32"/>
          <p:cNvSpPr txBox="1">
            <a:spLocks noGrp="1"/>
          </p:cNvSpPr>
          <p:nvPr>
            <p:ph type="title"/>
          </p:nvPr>
        </p:nvSpPr>
        <p:spPr>
          <a:xfrm>
            <a:off x="893699" y="358388"/>
            <a:ext cx="6462603" cy="857401"/>
          </a:xfrm>
          <a:prstGeom prst="rect">
            <a:avLst/>
          </a:prstGeom>
        </p:spPr>
        <p:txBody>
          <a:bodyPr/>
          <a:lstStyle>
            <a:lvl1pPr>
              <a:defRPr>
                <a:solidFill>
                  <a:schemeClr val="accent4"/>
                </a:solidFill>
                <a:latin typeface="Raleway SemiBold"/>
                <a:ea typeface="Raleway SemiBold"/>
                <a:cs typeface="Raleway SemiBold"/>
                <a:sym typeface="Raleway SemiBold"/>
              </a:defRPr>
            </a:lvl1pPr>
          </a:lstStyle>
          <a:p>
            <a:r>
              <a:t>First Process</a:t>
            </a:r>
          </a:p>
        </p:txBody>
      </p:sp>
      <p:sp>
        <p:nvSpPr>
          <p:cNvPr id="241" name="Google Shape;235;p32"/>
          <p:cNvSpPr txBox="1">
            <a:spLocks noGrp="1"/>
          </p:cNvSpPr>
          <p:nvPr>
            <p:ph type="body" idx="1"/>
          </p:nvPr>
        </p:nvSpPr>
        <p:spPr>
          <a:xfrm>
            <a:off x="893699" y="1373586"/>
            <a:ext cx="6462603" cy="3552301"/>
          </a:xfrm>
          <a:prstGeom prst="rect">
            <a:avLst/>
          </a:prstGeom>
        </p:spPr>
        <p:txBody>
          <a:bodyPr/>
          <a:lstStyle>
            <a:lvl1pPr marL="0" indent="0" algn="just">
              <a:lnSpc>
                <a:spcPct val="115000"/>
              </a:lnSpc>
              <a:spcBef>
                <a:spcPts val="0"/>
              </a:spcBef>
              <a:buSzTx/>
              <a:buNone/>
              <a:defRPr sz="1800">
                <a:latin typeface="Raleway"/>
                <a:ea typeface="Raleway"/>
                <a:cs typeface="Raleway"/>
                <a:sym typeface="Raleway"/>
              </a:defRPr>
            </a:lvl1pPr>
          </a:lstStyle>
          <a:p>
            <a:r>
              <a:t>Processes are created by the kernel, after another process asks it to. Therefore, the kernel needs to run the first process itself, in order to create someone who will ask for new processes to be created.</a:t>
            </a:r>
          </a:p>
        </p:txBody>
      </p:sp>
      <p:sp>
        <p:nvSpPr>
          <p:cNvPr id="242" name="Google Shape;236;p32"/>
          <p:cNvSpPr txBox="1">
            <a:spLocks noGrp="1"/>
          </p:cNvSpPr>
          <p:nvPr>
            <p:ph type="sldNum" sz="quarter" idx="4294967295"/>
          </p:nvPr>
        </p:nvSpPr>
        <p:spPr>
          <a:xfrm>
            <a:off x="8650082" y="4696933"/>
            <a:ext cx="379191" cy="386049"/>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r"/>
          </a:lstStyle>
          <a:p>
            <a:fld id="{86CB4B4D-7CA3-9044-876B-883B54F8677D}" type="slidenum">
              <a:t>20</a:t>
            </a:fld>
            <a:endParaRPr/>
          </a:p>
        </p:txBody>
      </p:sp>
      <p:pic>
        <p:nvPicPr>
          <p:cNvPr id="243" name="Google Shape;237;p32" descr="Google Shape;237;p32"/>
          <p:cNvPicPr>
            <a:picLocks noChangeAspect="1"/>
          </p:cNvPicPr>
          <p:nvPr/>
        </p:nvPicPr>
        <p:blipFill>
          <a:blip r:embed="rId4"/>
          <a:stretch>
            <a:fillRect/>
          </a:stretch>
        </p:blipFill>
        <p:spPr>
          <a:xfrm>
            <a:off x="1285013" y="2692749"/>
            <a:ext cx="5679977" cy="2233154"/>
          </a:xfrm>
          <a:prstGeom prst="rect">
            <a:avLst/>
          </a:prstGeom>
          <a:ln w="12700">
            <a:miter lim="400000"/>
          </a:ln>
        </p:spPr>
      </p:pic>
      <p:pic>
        <p:nvPicPr>
          <p:cNvPr id="244" name="Audio Recording.m4a" descr="Audio Recording.m4a"/>
          <p:cNvPicPr>
            <a:picLocks/>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4057650"/>
            <a:ext cx="571500" cy="571500"/>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 xmlns:m="http://schemas.openxmlformats.org/officeDocument/2006/math" xmlns:a14="http://schemas.microsoft.com/office/drawing/2010/main">
      <p:transition spd="med">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0756666" fill="hold"/>
                                        <p:tgtEl>
                                          <p:spTgt spid="24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44"/>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 name="Google Shape;242;p33"/>
          <p:cNvSpPr txBox="1">
            <a:spLocks noGrp="1"/>
          </p:cNvSpPr>
          <p:nvPr>
            <p:ph type="title"/>
          </p:nvPr>
        </p:nvSpPr>
        <p:spPr>
          <a:xfrm>
            <a:off x="893699" y="358388"/>
            <a:ext cx="6462603" cy="857401"/>
          </a:xfrm>
          <a:prstGeom prst="rect">
            <a:avLst/>
          </a:prstGeom>
        </p:spPr>
        <p:txBody>
          <a:bodyPr/>
          <a:lstStyle>
            <a:lvl1pPr>
              <a:defRPr sz="2700">
                <a:solidFill>
                  <a:schemeClr val="accent4"/>
                </a:solidFill>
                <a:latin typeface="Raleway SemiBold"/>
                <a:ea typeface="Raleway SemiBold"/>
                <a:cs typeface="Raleway SemiBold"/>
                <a:sym typeface="Raleway SemiBold"/>
              </a:defRPr>
            </a:lvl1pPr>
          </a:lstStyle>
          <a:p>
            <a:r>
              <a:t>Passing Parameters in System Calls</a:t>
            </a:r>
          </a:p>
        </p:txBody>
      </p:sp>
      <p:sp>
        <p:nvSpPr>
          <p:cNvPr id="247" name="Google Shape;243;p33"/>
          <p:cNvSpPr txBox="1">
            <a:spLocks noGrp="1"/>
          </p:cNvSpPr>
          <p:nvPr>
            <p:ph type="body" idx="1"/>
          </p:nvPr>
        </p:nvSpPr>
        <p:spPr>
          <a:xfrm>
            <a:off x="893699" y="1373586"/>
            <a:ext cx="6462603" cy="3552301"/>
          </a:xfrm>
          <a:prstGeom prst="rect">
            <a:avLst/>
          </a:prstGeom>
        </p:spPr>
        <p:txBody>
          <a:bodyPr/>
          <a:lstStyle/>
          <a:p>
            <a:pPr algn="just">
              <a:lnSpc>
                <a:spcPct val="115000"/>
              </a:lnSpc>
              <a:spcBef>
                <a:spcPts val="0"/>
              </a:spcBef>
              <a:buClr>
                <a:srgbClr val="677480"/>
              </a:buClr>
              <a:buSzPts val="1800"/>
              <a:defRPr sz="1800">
                <a:latin typeface="Raleway"/>
                <a:ea typeface="Raleway"/>
                <a:cs typeface="Raleway"/>
                <a:sym typeface="Raleway"/>
              </a:defRPr>
            </a:pPr>
            <a:r>
              <a:t>Passing parameters to system calls not similar to</a:t>
            </a:r>
            <a:br/>
            <a:r>
              <a:t>passing parameters in function calls</a:t>
            </a:r>
          </a:p>
          <a:p>
            <a:pPr lvl="1" indent="-342900" algn="just">
              <a:lnSpc>
                <a:spcPct val="115000"/>
              </a:lnSpc>
              <a:spcBef>
                <a:spcPts val="0"/>
              </a:spcBef>
              <a:buClr>
                <a:srgbClr val="677480"/>
              </a:buClr>
              <a:buSzPts val="1400"/>
              <a:defRPr sz="1400">
                <a:latin typeface="Raleway"/>
                <a:ea typeface="Raleway"/>
                <a:cs typeface="Raleway"/>
                <a:sym typeface="Raleway"/>
              </a:defRPr>
            </a:pPr>
            <a:r>
              <a:t>Recall stack changes from user mode stack to kernel stack.</a:t>
            </a:r>
            <a:endParaRPr sz="1800"/>
          </a:p>
          <a:p>
            <a:pPr algn="just">
              <a:lnSpc>
                <a:spcPct val="115000"/>
              </a:lnSpc>
              <a:spcBef>
                <a:spcPts val="0"/>
              </a:spcBef>
              <a:buClr>
                <a:srgbClr val="677480"/>
              </a:buClr>
              <a:buSzPts val="1800"/>
              <a:defRPr sz="1800">
                <a:latin typeface="Raleway"/>
                <a:ea typeface="Raleway"/>
                <a:cs typeface="Raleway"/>
                <a:sym typeface="Raleway"/>
              </a:defRPr>
            </a:pPr>
            <a:r>
              <a:t>Typical Methods</a:t>
            </a:r>
          </a:p>
          <a:p>
            <a:pPr lvl="1" indent="-342900" algn="just">
              <a:lnSpc>
                <a:spcPct val="115000"/>
              </a:lnSpc>
              <a:spcBef>
                <a:spcPts val="0"/>
              </a:spcBef>
              <a:buClr>
                <a:srgbClr val="677480"/>
              </a:buClr>
              <a:buSzPts val="1400"/>
              <a:defRPr sz="1400">
                <a:latin typeface="Raleway"/>
                <a:ea typeface="Raleway"/>
                <a:cs typeface="Raleway"/>
                <a:sym typeface="Raleway"/>
              </a:defRPr>
            </a:pPr>
            <a:r>
              <a:t>Pass by Registers (eg. Linux)</a:t>
            </a:r>
            <a:endParaRPr sz="1800"/>
          </a:p>
          <a:p>
            <a:pPr lvl="1" indent="-342900" algn="just">
              <a:lnSpc>
                <a:spcPct val="115000"/>
              </a:lnSpc>
              <a:spcBef>
                <a:spcPts val="0"/>
              </a:spcBef>
              <a:buClr>
                <a:srgbClr val="677480"/>
              </a:buClr>
              <a:buSzPts val="1400"/>
              <a:defRPr sz="1400">
                <a:latin typeface="Raleway"/>
                <a:ea typeface="Raleway"/>
                <a:cs typeface="Raleway"/>
                <a:sym typeface="Raleway"/>
              </a:defRPr>
            </a:pPr>
            <a:r>
              <a:t>Pass via user mode stack (eg. xv6)</a:t>
            </a:r>
          </a:p>
          <a:p>
            <a:pPr lvl="2" indent="-317500" algn="just">
              <a:lnSpc>
                <a:spcPct val="115000"/>
              </a:lnSpc>
              <a:spcBef>
                <a:spcPts val="0"/>
              </a:spcBef>
              <a:buClr>
                <a:srgbClr val="677480"/>
              </a:buClr>
              <a:buSzPts val="1400"/>
              <a:defRPr sz="1400">
                <a:latin typeface="Raleway"/>
                <a:ea typeface="Raleway"/>
                <a:cs typeface="Raleway"/>
                <a:sym typeface="Raleway"/>
              </a:defRPr>
            </a:pPr>
            <a:r>
              <a:t>Complex</a:t>
            </a:r>
          </a:p>
          <a:p>
            <a:pPr lvl="1" indent="-342900" algn="just">
              <a:lnSpc>
                <a:spcPct val="115000"/>
              </a:lnSpc>
              <a:spcBef>
                <a:spcPts val="0"/>
              </a:spcBef>
              <a:buClr>
                <a:srgbClr val="677480"/>
              </a:buClr>
              <a:buSzPts val="1400"/>
              <a:defRPr sz="1400">
                <a:latin typeface="Raleway"/>
                <a:ea typeface="Raleway"/>
                <a:cs typeface="Raleway"/>
                <a:sym typeface="Raleway"/>
              </a:defRPr>
            </a:pPr>
            <a:r>
              <a:t>Pass via a designated memory region</a:t>
            </a:r>
          </a:p>
          <a:p>
            <a:pPr lvl="2" indent="-317500" algn="just">
              <a:lnSpc>
                <a:spcPct val="115000"/>
              </a:lnSpc>
              <a:spcBef>
                <a:spcPts val="0"/>
              </a:spcBef>
              <a:buClr>
                <a:srgbClr val="677480"/>
              </a:buClr>
              <a:buSzPts val="1400"/>
              <a:defRPr sz="1400">
                <a:latin typeface="Raleway"/>
                <a:ea typeface="Raleway"/>
                <a:cs typeface="Raleway"/>
                <a:sym typeface="Raleway"/>
              </a:defRPr>
            </a:pPr>
            <a:r>
              <a:t>Address passed through registers</a:t>
            </a:r>
          </a:p>
        </p:txBody>
      </p:sp>
      <p:sp>
        <p:nvSpPr>
          <p:cNvPr id="248" name="Google Shape;244;p33"/>
          <p:cNvSpPr txBox="1">
            <a:spLocks noGrp="1"/>
          </p:cNvSpPr>
          <p:nvPr>
            <p:ph type="sldNum" sz="quarter" idx="4294967295"/>
          </p:nvPr>
        </p:nvSpPr>
        <p:spPr>
          <a:xfrm>
            <a:off x="8650082" y="4696933"/>
            <a:ext cx="379191" cy="386049"/>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r"/>
          </a:lstStyle>
          <a:p>
            <a:fld id="{86CB4B4D-7CA3-9044-876B-883B54F8677D}" type="slidenum">
              <a:t>21</a:t>
            </a:fld>
            <a:endParaRPr/>
          </a:p>
        </p:txBody>
      </p:sp>
      <p:pic>
        <p:nvPicPr>
          <p:cNvPr id="249" name="Audio Recording.m4a" descr="Audio Recording.m4a"/>
          <p:cNvPicPr>
            <a:picLocks/>
          </p:cNvPicPr>
          <p:nvPr>
            <a:audioFile r:link="rId2"/>
            <p:extLst>
              <p:ext uri="{DAA4B4D4-6D71-4841-9C94-3DE7FCFB9230}">
                <p14:media xmlns:p14="http://schemas.microsoft.com/office/powerpoint/2010/main" r:embed="rId1"/>
              </p:ext>
            </p:extLst>
          </p:nvPr>
        </p:nvPicPr>
        <p:blipFill>
          <a:blip r:embed="rId4"/>
          <a:stretch>
            <a:fillRect/>
          </a:stretch>
        </p:blipFill>
        <p:spPr>
          <a:xfrm>
            <a:off x="8280400" y="3956050"/>
            <a:ext cx="571500" cy="571500"/>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 xmlns:m="http://schemas.openxmlformats.org/officeDocument/2006/math" xmlns:a14="http://schemas.microsoft.com/office/drawing/2010/main">
      <p:transition spd="med">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7561666" fill="hold"/>
                                        <p:tgtEl>
                                          <p:spTgt spid="24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49"/>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 name="Google Shape;249;p34"/>
          <p:cNvSpPr txBox="1">
            <a:spLocks noGrp="1"/>
          </p:cNvSpPr>
          <p:nvPr>
            <p:ph type="title"/>
          </p:nvPr>
        </p:nvSpPr>
        <p:spPr>
          <a:xfrm>
            <a:off x="893699" y="358388"/>
            <a:ext cx="6462603" cy="857401"/>
          </a:xfrm>
          <a:prstGeom prst="rect">
            <a:avLst/>
          </a:prstGeom>
        </p:spPr>
        <p:txBody>
          <a:bodyPr/>
          <a:lstStyle>
            <a:lvl1pPr>
              <a:defRPr sz="2700">
                <a:solidFill>
                  <a:schemeClr val="accent4"/>
                </a:solidFill>
                <a:latin typeface="Raleway SemiBold"/>
                <a:ea typeface="Raleway SemiBold"/>
                <a:cs typeface="Raleway SemiBold"/>
                <a:sym typeface="Raleway SemiBold"/>
              </a:defRPr>
            </a:lvl1pPr>
          </a:lstStyle>
          <a:p>
            <a:r>
              <a:t>Pass By Registers (Linux) </a:t>
            </a:r>
          </a:p>
        </p:txBody>
      </p:sp>
      <p:sp>
        <p:nvSpPr>
          <p:cNvPr id="252" name="Google Shape;250;p34"/>
          <p:cNvSpPr txBox="1">
            <a:spLocks noGrp="1"/>
          </p:cNvSpPr>
          <p:nvPr>
            <p:ph type="body" idx="1"/>
          </p:nvPr>
        </p:nvSpPr>
        <p:spPr>
          <a:xfrm>
            <a:off x="893699" y="1373586"/>
            <a:ext cx="6462603" cy="3552301"/>
          </a:xfrm>
          <a:prstGeom prst="rect">
            <a:avLst/>
          </a:prstGeom>
        </p:spPr>
        <p:txBody>
          <a:bodyPr/>
          <a:lstStyle/>
          <a:p>
            <a:pPr>
              <a:spcBef>
                <a:spcPts val="0"/>
              </a:spcBef>
              <a:buClr>
                <a:srgbClr val="677480"/>
              </a:buClr>
              <a:buSzPts val="1800"/>
              <a:defRPr sz="1800">
                <a:latin typeface="Raleway"/>
                <a:ea typeface="Raleway"/>
                <a:cs typeface="Raleway"/>
                <a:sym typeface="Raleway"/>
              </a:defRPr>
            </a:pPr>
            <a:r>
              <a:t>System calls with fewer than 6 parameters passed in registers</a:t>
            </a:r>
          </a:p>
          <a:p>
            <a:pPr marL="0" indent="457200">
              <a:spcBef>
                <a:spcPts val="0"/>
              </a:spcBef>
              <a:buSzTx/>
              <a:buNone/>
              <a:defRPr sz="1800">
                <a:latin typeface="Raleway"/>
                <a:ea typeface="Raleway"/>
                <a:cs typeface="Raleway"/>
                <a:sym typeface="Raleway"/>
              </a:defRPr>
            </a:pPr>
            <a:r>
              <a:t>%eax (sys call number), %ebx, %ecx,, %esi, %edi, %ebp</a:t>
            </a:r>
          </a:p>
          <a:p>
            <a:pPr>
              <a:spcBef>
                <a:spcPts val="1600"/>
              </a:spcBef>
              <a:buClr>
                <a:srgbClr val="677480"/>
              </a:buClr>
              <a:buSzPts val="1800"/>
              <a:defRPr sz="1800">
                <a:latin typeface="Raleway"/>
                <a:ea typeface="Raleway"/>
                <a:cs typeface="Raleway"/>
                <a:sym typeface="Raleway"/>
              </a:defRPr>
            </a:pPr>
            <a:r>
              <a:t>If 6 or more arguments</a:t>
            </a:r>
          </a:p>
          <a:p>
            <a:pPr marL="0" indent="457200">
              <a:spcBef>
                <a:spcPts val="1600"/>
              </a:spcBef>
              <a:buSzTx/>
              <a:buNone/>
              <a:defRPr sz="1800">
                <a:latin typeface="Raleway"/>
                <a:ea typeface="Raleway"/>
                <a:cs typeface="Raleway"/>
                <a:sym typeface="Raleway"/>
              </a:defRPr>
            </a:pPr>
            <a:r>
              <a:t>Pass pointer to block structure containing argument list</a:t>
            </a:r>
          </a:p>
          <a:p>
            <a:pPr>
              <a:spcBef>
                <a:spcPts val="1600"/>
              </a:spcBef>
              <a:buClr>
                <a:srgbClr val="677480"/>
              </a:buClr>
              <a:buSzPts val="1800"/>
              <a:defRPr sz="1800">
                <a:latin typeface="Raleway"/>
                <a:ea typeface="Raleway"/>
                <a:cs typeface="Raleway"/>
                <a:sym typeface="Raleway"/>
              </a:defRPr>
            </a:pPr>
            <a:r>
              <a:t>Max size of argument is the register size (eg. 32 bit)</a:t>
            </a:r>
          </a:p>
          <a:p>
            <a:pPr marL="0" indent="457200">
              <a:lnSpc>
                <a:spcPct val="115000"/>
              </a:lnSpc>
              <a:spcBef>
                <a:spcPts val="1600"/>
              </a:spcBef>
              <a:buSzTx/>
              <a:buNone/>
              <a:defRPr sz="1800">
                <a:latin typeface="Raleway"/>
                <a:ea typeface="Raleway"/>
                <a:cs typeface="Raleway"/>
                <a:sym typeface="Raleway"/>
              </a:defRPr>
            </a:pPr>
            <a:r>
              <a:t>Larger pointers passed through pointers</a:t>
            </a:r>
          </a:p>
        </p:txBody>
      </p:sp>
      <p:sp>
        <p:nvSpPr>
          <p:cNvPr id="253" name="Google Shape;251;p34"/>
          <p:cNvSpPr txBox="1">
            <a:spLocks noGrp="1"/>
          </p:cNvSpPr>
          <p:nvPr>
            <p:ph type="sldNum" sz="quarter" idx="4294967295"/>
          </p:nvPr>
        </p:nvSpPr>
        <p:spPr>
          <a:xfrm>
            <a:off x="8650082" y="4696933"/>
            <a:ext cx="379191" cy="386049"/>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r"/>
          </a:lstStyle>
          <a:p>
            <a:fld id="{86CB4B4D-7CA3-9044-876B-883B54F8677D}" type="slidenum">
              <a:t>22</a:t>
            </a:fld>
            <a:endParaRPr/>
          </a:p>
        </p:txBody>
      </p:sp>
      <p:pic>
        <p:nvPicPr>
          <p:cNvPr id="254" name="Audio Recording.m4a" descr="Audio Recording.m4a"/>
          <p:cNvPicPr>
            <a:picLocks/>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4019550"/>
            <a:ext cx="571500" cy="571500"/>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 xmlns:m="http://schemas.openxmlformats.org/officeDocument/2006/math" xmlns:a14="http://schemas.microsoft.com/office/drawing/2010/main">
      <p:transition spd="med">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0580000" fill="hold"/>
                                        <p:tgtEl>
                                          <p:spTgt spid="25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54"/>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 name="Google Shape;256;p35"/>
          <p:cNvSpPr txBox="1">
            <a:spLocks noGrp="1"/>
          </p:cNvSpPr>
          <p:nvPr>
            <p:ph type="title"/>
          </p:nvPr>
        </p:nvSpPr>
        <p:spPr>
          <a:xfrm>
            <a:off x="893699" y="358388"/>
            <a:ext cx="6462603" cy="857401"/>
          </a:xfrm>
          <a:prstGeom prst="rect">
            <a:avLst/>
          </a:prstGeom>
        </p:spPr>
        <p:txBody>
          <a:bodyPr/>
          <a:lstStyle>
            <a:lvl1pPr>
              <a:defRPr sz="2700">
                <a:solidFill>
                  <a:schemeClr val="accent4"/>
                </a:solidFill>
                <a:latin typeface="Raleway SemiBold"/>
                <a:ea typeface="Raleway SemiBold"/>
                <a:cs typeface="Raleway SemiBold"/>
                <a:sym typeface="Raleway SemiBold"/>
              </a:defRPr>
            </a:lvl1pPr>
          </a:lstStyle>
          <a:p>
            <a:r>
              <a:t>Pass via User Mode Stack (xv6)</a:t>
            </a:r>
          </a:p>
        </p:txBody>
      </p:sp>
      <p:sp>
        <p:nvSpPr>
          <p:cNvPr id="257" name="Google Shape;257;p35"/>
          <p:cNvSpPr txBox="1">
            <a:spLocks noGrp="1"/>
          </p:cNvSpPr>
          <p:nvPr>
            <p:ph type="sldNum" sz="quarter" idx="4294967295"/>
          </p:nvPr>
        </p:nvSpPr>
        <p:spPr>
          <a:xfrm>
            <a:off x="8650082" y="4696933"/>
            <a:ext cx="379191" cy="386049"/>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r"/>
          </a:lstStyle>
          <a:p>
            <a:fld id="{86CB4B4D-7CA3-9044-876B-883B54F8677D}" type="slidenum">
              <a:t>23</a:t>
            </a:fld>
            <a:endParaRPr/>
          </a:p>
        </p:txBody>
      </p:sp>
      <p:pic>
        <p:nvPicPr>
          <p:cNvPr id="258" name="Google Shape;258;p35" descr="Google Shape;258;p35"/>
          <p:cNvPicPr>
            <a:picLocks noChangeAspect="1"/>
          </p:cNvPicPr>
          <p:nvPr/>
        </p:nvPicPr>
        <p:blipFill>
          <a:blip r:embed="rId4"/>
          <a:stretch>
            <a:fillRect/>
          </a:stretch>
        </p:blipFill>
        <p:spPr>
          <a:xfrm>
            <a:off x="1108929" y="1215800"/>
            <a:ext cx="6032147" cy="3758551"/>
          </a:xfrm>
          <a:prstGeom prst="rect">
            <a:avLst/>
          </a:prstGeom>
          <a:ln w="12700">
            <a:miter lim="400000"/>
          </a:ln>
        </p:spPr>
      </p:pic>
      <p:pic>
        <p:nvPicPr>
          <p:cNvPr id="259" name="Audio Recording.m4a" descr="Audio Recording.m4a"/>
          <p:cNvPicPr>
            <a:picLocks/>
          </p:cNvPicPr>
          <p:nvPr>
            <a:audioFile r:link="rId2"/>
            <p:extLst>
              <p:ext uri="{DAA4B4D4-6D71-4841-9C94-3DE7FCFB9230}">
                <p14:media xmlns:p14="http://schemas.microsoft.com/office/powerpoint/2010/main" r:embed="rId1"/>
              </p:ext>
            </p:extLst>
          </p:nvPr>
        </p:nvPicPr>
        <p:blipFill>
          <a:blip r:embed="rId5"/>
          <a:stretch>
            <a:fillRect/>
          </a:stretch>
        </p:blipFill>
        <p:spPr>
          <a:xfrm>
            <a:off x="8280400" y="3956050"/>
            <a:ext cx="571500" cy="571500"/>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 xmlns:m="http://schemas.openxmlformats.org/officeDocument/2006/math" xmlns:a14="http://schemas.microsoft.com/office/drawing/2010/main">
      <p:transition spd="med">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761666" fill="hold"/>
                                        <p:tgtEl>
                                          <p:spTgt spid="25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59"/>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1" name="Google Shape;263;p36"/>
          <p:cNvSpPr txBox="1">
            <a:spLocks noGrp="1"/>
          </p:cNvSpPr>
          <p:nvPr>
            <p:ph type="title"/>
          </p:nvPr>
        </p:nvSpPr>
        <p:spPr>
          <a:xfrm>
            <a:off x="893699" y="358388"/>
            <a:ext cx="6462603" cy="857401"/>
          </a:xfrm>
          <a:prstGeom prst="rect">
            <a:avLst/>
          </a:prstGeom>
        </p:spPr>
        <p:txBody>
          <a:bodyPr/>
          <a:lstStyle>
            <a:lvl1pPr>
              <a:defRPr>
                <a:solidFill>
                  <a:schemeClr val="accent4"/>
                </a:solidFill>
                <a:latin typeface="Raleway SemiBold"/>
                <a:ea typeface="Raleway SemiBold"/>
                <a:cs typeface="Raleway SemiBold"/>
                <a:sym typeface="Raleway SemiBold"/>
              </a:defRPr>
            </a:lvl1pPr>
          </a:lstStyle>
          <a:p>
            <a:r>
              <a:t>Return from System Calls</a:t>
            </a:r>
          </a:p>
        </p:txBody>
      </p:sp>
      <p:sp>
        <p:nvSpPr>
          <p:cNvPr id="262" name="Google Shape;264;p36"/>
          <p:cNvSpPr txBox="1">
            <a:spLocks noGrp="1"/>
          </p:cNvSpPr>
          <p:nvPr>
            <p:ph type="sldNum" sz="quarter" idx="4294967295"/>
          </p:nvPr>
        </p:nvSpPr>
        <p:spPr>
          <a:xfrm>
            <a:off x="8650082" y="4696933"/>
            <a:ext cx="379191" cy="386049"/>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r"/>
          </a:lstStyle>
          <a:p>
            <a:fld id="{86CB4B4D-7CA3-9044-876B-883B54F8677D}" type="slidenum">
              <a:t>24</a:t>
            </a:fld>
            <a:endParaRPr/>
          </a:p>
        </p:txBody>
      </p:sp>
      <p:pic>
        <p:nvPicPr>
          <p:cNvPr id="263" name="Google Shape;265;p36" descr="Google Shape;265;p36"/>
          <p:cNvPicPr>
            <a:picLocks noChangeAspect="1"/>
          </p:cNvPicPr>
          <p:nvPr/>
        </p:nvPicPr>
        <p:blipFill>
          <a:blip r:embed="rId4"/>
          <a:stretch>
            <a:fillRect/>
          </a:stretch>
        </p:blipFill>
        <p:spPr>
          <a:xfrm>
            <a:off x="953735" y="1391697"/>
            <a:ext cx="6342530" cy="3467905"/>
          </a:xfrm>
          <a:prstGeom prst="rect">
            <a:avLst/>
          </a:prstGeom>
          <a:ln w="12700">
            <a:miter lim="400000"/>
          </a:ln>
        </p:spPr>
      </p:pic>
      <p:pic>
        <p:nvPicPr>
          <p:cNvPr id="264" name="Audio Recording.m4a" descr="Audio Recording.m4a"/>
          <p:cNvPicPr>
            <a:picLocks/>
          </p:cNvPicPr>
          <p:nvPr>
            <a:audioFile r:link="rId2"/>
            <p:extLst>
              <p:ext uri="{DAA4B4D4-6D71-4841-9C94-3DE7FCFB9230}">
                <p14:media xmlns:p14="http://schemas.microsoft.com/office/powerpoint/2010/main" r:embed="rId1"/>
              </p:ext>
            </p:extLst>
          </p:nvPr>
        </p:nvPicPr>
        <p:blipFill>
          <a:blip r:embed="rId5"/>
          <a:stretch>
            <a:fillRect/>
          </a:stretch>
        </p:blipFill>
        <p:spPr>
          <a:xfrm>
            <a:off x="8293100" y="3981450"/>
            <a:ext cx="571500" cy="571500"/>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 xmlns:m="http://schemas.openxmlformats.org/officeDocument/2006/math" xmlns:a14="http://schemas.microsoft.com/office/drawing/2010/main">
      <p:transition spd="med">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751" fill="hold"/>
                                        <p:tgtEl>
                                          <p:spTgt spid="26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64"/>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 name="Google Shape;270;p37"/>
          <p:cNvSpPr txBox="1">
            <a:spLocks noGrp="1"/>
          </p:cNvSpPr>
          <p:nvPr>
            <p:ph type="title"/>
          </p:nvPr>
        </p:nvSpPr>
        <p:spPr>
          <a:xfrm>
            <a:off x="893699" y="358388"/>
            <a:ext cx="6462603" cy="857401"/>
          </a:xfrm>
          <a:prstGeom prst="rect">
            <a:avLst/>
          </a:prstGeom>
        </p:spPr>
        <p:txBody>
          <a:bodyPr/>
          <a:lstStyle>
            <a:lvl1pPr>
              <a:defRPr>
                <a:solidFill>
                  <a:schemeClr val="accent4"/>
                </a:solidFill>
                <a:latin typeface="Raleway SemiBold"/>
                <a:ea typeface="Raleway SemiBold"/>
                <a:cs typeface="Raleway SemiBold"/>
                <a:sym typeface="Raleway SemiBold"/>
              </a:defRPr>
            </a:lvl1pPr>
          </a:lstStyle>
          <a:p>
            <a:r>
              <a:t>Calculate Sum of Digits</a:t>
            </a:r>
          </a:p>
        </p:txBody>
      </p:sp>
      <p:sp>
        <p:nvSpPr>
          <p:cNvPr id="267" name="Google Shape;271;p37"/>
          <p:cNvSpPr txBox="1">
            <a:spLocks noGrp="1"/>
          </p:cNvSpPr>
          <p:nvPr>
            <p:ph type="body" idx="1"/>
          </p:nvPr>
        </p:nvSpPr>
        <p:spPr>
          <a:xfrm>
            <a:off x="893699" y="1373586"/>
            <a:ext cx="6462603" cy="3552301"/>
          </a:xfrm>
          <a:prstGeom prst="rect">
            <a:avLst/>
          </a:prstGeom>
        </p:spPr>
        <p:txBody>
          <a:bodyPr/>
          <a:lstStyle/>
          <a:p>
            <a:pPr marL="0" indent="0">
              <a:buSzTx/>
              <a:buNone/>
              <a:defRPr sz="1800">
                <a:latin typeface="Raleway"/>
                <a:ea typeface="Raleway"/>
                <a:cs typeface="Raleway"/>
                <a:sym typeface="Raleway"/>
              </a:defRPr>
            </a:pPr>
            <a:r>
              <a:t>int calculate_sum_of_digits(int num)</a:t>
            </a:r>
          </a:p>
          <a:p>
            <a:pPr>
              <a:spcBef>
                <a:spcPts val="0"/>
              </a:spcBef>
              <a:buClr>
                <a:srgbClr val="677480"/>
              </a:buClr>
              <a:buSzPts val="1800"/>
              <a:defRPr sz="1800">
                <a:latin typeface="Raleway"/>
                <a:ea typeface="Raleway"/>
                <a:cs typeface="Raleway"/>
                <a:sym typeface="Raleway"/>
              </a:defRPr>
            </a:pPr>
            <a:r>
              <a:t>Get number as argument</a:t>
            </a:r>
          </a:p>
          <a:p>
            <a:pPr>
              <a:spcBef>
                <a:spcPts val="0"/>
              </a:spcBef>
              <a:buClr>
                <a:srgbClr val="677480"/>
              </a:buClr>
              <a:buSzPts val="1800"/>
              <a:defRPr sz="1800">
                <a:latin typeface="Raleway"/>
                <a:ea typeface="Raleway"/>
                <a:cs typeface="Raleway"/>
                <a:sym typeface="Raleway"/>
              </a:defRPr>
            </a:pPr>
            <a:r>
              <a:t>Use a register to store the argument</a:t>
            </a:r>
          </a:p>
          <a:p>
            <a:pPr>
              <a:spcBef>
                <a:spcPts val="0"/>
              </a:spcBef>
              <a:buClr>
                <a:srgbClr val="677480"/>
              </a:buClr>
              <a:buSzPts val="1800"/>
              <a:defRPr sz="1800">
                <a:latin typeface="Raleway"/>
                <a:ea typeface="Raleway"/>
                <a:cs typeface="Raleway"/>
                <a:sym typeface="Raleway"/>
              </a:defRPr>
            </a:pPr>
            <a:r>
              <a:t>Return the sum value of all digits in num</a:t>
            </a:r>
          </a:p>
        </p:txBody>
      </p:sp>
      <p:sp>
        <p:nvSpPr>
          <p:cNvPr id="268" name="Google Shape;272;p37"/>
          <p:cNvSpPr txBox="1">
            <a:spLocks noGrp="1"/>
          </p:cNvSpPr>
          <p:nvPr>
            <p:ph type="sldNum" sz="quarter" idx="4294967295"/>
          </p:nvPr>
        </p:nvSpPr>
        <p:spPr>
          <a:xfrm>
            <a:off x="8650082" y="4696933"/>
            <a:ext cx="379191" cy="386049"/>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r"/>
          </a:lstStyle>
          <a:p>
            <a:fld id="{86CB4B4D-7CA3-9044-876B-883B54F8677D}" type="slidenum">
              <a:t>25</a:t>
            </a:fld>
            <a:endParaRPr/>
          </a:p>
        </p:txBody>
      </p:sp>
      <p:pic>
        <p:nvPicPr>
          <p:cNvPr id="3" name="2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34400" y="4473382"/>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 xmlns:m="http://schemas.openxmlformats.org/officeDocument/2006/math" xmlns:a14="http://schemas.microsoft.com/office/drawing/2010/main">
      <p:transition spd="med">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3743"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 name="Google Shape;277;p38"/>
          <p:cNvSpPr txBox="1">
            <a:spLocks noGrp="1"/>
          </p:cNvSpPr>
          <p:nvPr>
            <p:ph type="title"/>
          </p:nvPr>
        </p:nvSpPr>
        <p:spPr>
          <a:xfrm>
            <a:off x="893699" y="358388"/>
            <a:ext cx="6462603" cy="857401"/>
          </a:xfrm>
          <a:prstGeom prst="rect">
            <a:avLst/>
          </a:prstGeom>
        </p:spPr>
        <p:txBody>
          <a:bodyPr/>
          <a:lstStyle>
            <a:lvl1pPr>
              <a:lnSpc>
                <a:spcPct val="115000"/>
              </a:lnSpc>
              <a:spcBef>
                <a:spcPts val="1800"/>
              </a:spcBef>
              <a:defRPr sz="2700">
                <a:solidFill>
                  <a:schemeClr val="accent4"/>
                </a:solidFill>
                <a:latin typeface="Raleway SemiBold"/>
                <a:ea typeface="Raleway SemiBold"/>
                <a:cs typeface="Raleway SemiBold"/>
                <a:sym typeface="Raleway SemiBold"/>
              </a:defRPr>
            </a:lvl1pPr>
          </a:lstStyle>
          <a:p>
            <a:r>
              <a:t>On-Disk File System Structure (UNIX)</a:t>
            </a:r>
          </a:p>
        </p:txBody>
      </p:sp>
      <p:sp>
        <p:nvSpPr>
          <p:cNvPr id="271" name="Google Shape;278;p38"/>
          <p:cNvSpPr txBox="1">
            <a:spLocks noGrp="1"/>
          </p:cNvSpPr>
          <p:nvPr>
            <p:ph type="body" idx="1"/>
          </p:nvPr>
        </p:nvSpPr>
        <p:spPr>
          <a:xfrm>
            <a:off x="893699" y="1373586"/>
            <a:ext cx="6462603" cy="3552301"/>
          </a:xfrm>
          <a:prstGeom prst="rect">
            <a:avLst/>
          </a:prstGeom>
        </p:spPr>
        <p:txBody>
          <a:bodyPr/>
          <a:lstStyle/>
          <a:p>
            <a:pPr algn="just">
              <a:buClr>
                <a:srgbClr val="677480"/>
              </a:buClr>
              <a:buSzPts val="1800"/>
              <a:defRPr sz="1800">
                <a:latin typeface="Raleway"/>
                <a:ea typeface="Raleway"/>
                <a:cs typeface="Raleway"/>
                <a:sym typeface="Raleway"/>
              </a:defRPr>
            </a:pPr>
            <a:r>
              <a:t>Disk space divided into </a:t>
            </a:r>
            <a:r>
              <a:rPr i="1"/>
              <a:t>inode</a:t>
            </a:r>
            <a:r>
              <a:t> and </a:t>
            </a:r>
            <a:r>
              <a:rPr i="1"/>
              <a:t>data</a:t>
            </a:r>
            <a:r>
              <a:t> regions </a:t>
            </a:r>
          </a:p>
          <a:p>
            <a:pPr algn="just">
              <a:spcBef>
                <a:spcPts val="0"/>
              </a:spcBef>
              <a:buClr>
                <a:srgbClr val="677480"/>
              </a:buClr>
              <a:buSzPts val="1800"/>
              <a:defRPr sz="1800">
                <a:latin typeface="Raleway"/>
                <a:ea typeface="Raleway"/>
                <a:cs typeface="Raleway"/>
                <a:sym typeface="Raleway"/>
              </a:defRPr>
            </a:pPr>
            <a:r>
              <a:t>inodes contain critical metadata about the file</a:t>
            </a:r>
          </a:p>
          <a:p>
            <a:pPr lvl="1" indent="-342900" algn="just">
              <a:spcBef>
                <a:spcPts val="0"/>
              </a:spcBef>
              <a:buClr>
                <a:srgbClr val="677480"/>
              </a:buClr>
              <a:buSzPts val="1800"/>
              <a:defRPr sz="1800">
                <a:latin typeface="Raleway"/>
                <a:ea typeface="Raleway"/>
                <a:cs typeface="Raleway"/>
                <a:sym typeface="Raleway"/>
              </a:defRPr>
            </a:pPr>
            <a:r>
              <a:t>stat attributes</a:t>
            </a:r>
          </a:p>
          <a:p>
            <a:pPr lvl="1" indent="-342900" algn="just">
              <a:spcBef>
                <a:spcPts val="0"/>
              </a:spcBef>
              <a:buClr>
                <a:srgbClr val="677480"/>
              </a:buClr>
              <a:buSzPts val="1800"/>
              <a:defRPr sz="1800">
                <a:latin typeface="Raleway"/>
                <a:ea typeface="Raleway"/>
                <a:cs typeface="Raleway"/>
                <a:sym typeface="Raleway"/>
              </a:defRPr>
            </a:pPr>
            <a:r>
              <a:t>pointers to data blocks</a:t>
            </a:r>
          </a:p>
          <a:p>
            <a:pPr lvl="1" indent="-342900" algn="just">
              <a:spcBef>
                <a:spcPts val="0"/>
              </a:spcBef>
              <a:buClr>
                <a:srgbClr val="677480"/>
              </a:buClr>
              <a:buSzPts val="1800"/>
              <a:defRPr sz="1800">
                <a:latin typeface="Raleway"/>
                <a:ea typeface="Raleway"/>
                <a:cs typeface="Raleway"/>
                <a:sym typeface="Raleway"/>
              </a:defRPr>
            </a:pPr>
            <a:r>
              <a:t>...</a:t>
            </a:r>
          </a:p>
          <a:p>
            <a:pPr algn="just">
              <a:spcBef>
                <a:spcPts val="0"/>
              </a:spcBef>
              <a:buClr>
                <a:srgbClr val="677480"/>
              </a:buClr>
              <a:buSzPts val="1800"/>
              <a:defRPr sz="1800">
                <a:latin typeface="Raleway"/>
                <a:ea typeface="Raleway"/>
                <a:cs typeface="Raleway"/>
                <a:sym typeface="Raleway"/>
              </a:defRPr>
            </a:pPr>
            <a:r>
              <a:t>Data regions divided into much larger (typically 8KB or more) </a:t>
            </a:r>
            <a:r>
              <a:rPr i="1"/>
              <a:t>data blocks</a:t>
            </a:r>
          </a:p>
          <a:p>
            <a:pPr lvl="1" indent="-342900" algn="just">
              <a:spcBef>
                <a:spcPts val="0"/>
              </a:spcBef>
              <a:buClr>
                <a:srgbClr val="677480"/>
              </a:buClr>
              <a:buSzPts val="1800"/>
              <a:defRPr sz="1800">
                <a:latin typeface="Raleway"/>
                <a:ea typeface="Raleway"/>
                <a:cs typeface="Raleway"/>
                <a:sym typeface="Raleway"/>
              </a:defRPr>
            </a:pPr>
            <a:r>
              <a:t>Contain file data and directory metadata</a:t>
            </a:r>
          </a:p>
          <a:p>
            <a:pPr algn="just">
              <a:spcBef>
                <a:spcPts val="0"/>
              </a:spcBef>
              <a:buClr>
                <a:srgbClr val="677480"/>
              </a:buClr>
              <a:buSzPts val="1800"/>
              <a:defRPr sz="1800">
                <a:latin typeface="Raleway"/>
                <a:ea typeface="Raleway"/>
                <a:cs typeface="Raleway"/>
                <a:sym typeface="Raleway"/>
              </a:defRPr>
            </a:pPr>
            <a:r>
              <a:t>Files and directories logically consist of a series of data blocks, which may be scattered throughout the disk.</a:t>
            </a:r>
          </a:p>
        </p:txBody>
      </p:sp>
      <p:sp>
        <p:nvSpPr>
          <p:cNvPr id="272" name="Google Shape;279;p38"/>
          <p:cNvSpPr txBox="1">
            <a:spLocks noGrp="1"/>
          </p:cNvSpPr>
          <p:nvPr>
            <p:ph type="sldNum" sz="quarter" idx="4294967295"/>
          </p:nvPr>
        </p:nvSpPr>
        <p:spPr>
          <a:xfrm>
            <a:off x="8650082" y="4696933"/>
            <a:ext cx="379191" cy="386049"/>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r"/>
          </a:lstStyle>
          <a:p>
            <a:fld id="{86CB4B4D-7CA3-9044-876B-883B54F8677D}" type="slidenum">
              <a:t>26</a:t>
            </a:fld>
            <a:endParaRPr/>
          </a:p>
        </p:txBody>
      </p:sp>
      <p:pic>
        <p:nvPicPr>
          <p:cNvPr id="2" name="WhatsApp Audio 2021-10-30 at 11.26.3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34877" y="4473382"/>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 xmlns:m="http://schemas.openxmlformats.org/officeDocument/2006/math" xmlns:a14="http://schemas.microsoft.com/office/drawing/2010/main">
      <p:transition spd="med">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4303"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 name="Google Shape;284;p39"/>
          <p:cNvSpPr txBox="1">
            <a:spLocks noGrp="1"/>
          </p:cNvSpPr>
          <p:nvPr>
            <p:ph type="title"/>
          </p:nvPr>
        </p:nvSpPr>
        <p:spPr>
          <a:xfrm>
            <a:off x="893699" y="358388"/>
            <a:ext cx="6462603" cy="857401"/>
          </a:xfrm>
          <a:prstGeom prst="rect">
            <a:avLst/>
          </a:prstGeom>
        </p:spPr>
        <p:txBody>
          <a:bodyPr/>
          <a:lstStyle>
            <a:lvl1pPr>
              <a:defRPr>
                <a:solidFill>
                  <a:schemeClr val="accent4"/>
                </a:solidFill>
                <a:latin typeface="Raleway SemiBold"/>
                <a:ea typeface="Raleway SemiBold"/>
                <a:cs typeface="Raleway SemiBold"/>
                <a:sym typeface="Raleway SemiBold"/>
              </a:defRPr>
            </a:lvl1pPr>
          </a:lstStyle>
          <a:p>
            <a:r>
              <a:t>Sectors and Blocks</a:t>
            </a:r>
          </a:p>
        </p:txBody>
      </p:sp>
      <p:sp>
        <p:nvSpPr>
          <p:cNvPr id="275" name="Google Shape;285;p39"/>
          <p:cNvSpPr txBox="1">
            <a:spLocks noGrp="1"/>
          </p:cNvSpPr>
          <p:nvPr>
            <p:ph type="body" idx="1"/>
          </p:nvPr>
        </p:nvSpPr>
        <p:spPr>
          <a:xfrm>
            <a:off x="893699" y="1373586"/>
            <a:ext cx="6462603" cy="3552301"/>
          </a:xfrm>
          <a:prstGeom prst="rect">
            <a:avLst/>
          </a:prstGeom>
        </p:spPr>
        <p:txBody>
          <a:bodyPr/>
          <a:lstStyle/>
          <a:p>
            <a:pPr algn="just">
              <a:buClr>
                <a:srgbClr val="677480"/>
              </a:buClr>
              <a:buSzPts val="1800"/>
              <a:defRPr sz="1800">
                <a:latin typeface="Raleway"/>
                <a:ea typeface="Raleway"/>
                <a:cs typeface="Raleway"/>
                <a:sym typeface="Raleway"/>
              </a:defRPr>
            </a:pPr>
            <a:r>
              <a:t>Most disks can only perform reads and writes in units of </a:t>
            </a:r>
            <a:r>
              <a:rPr i="1"/>
              <a:t>sectors</a:t>
            </a:r>
            <a:r>
              <a:t> (512 bytes each)</a:t>
            </a:r>
          </a:p>
          <a:p>
            <a:pPr algn="just">
              <a:spcBef>
                <a:spcPts val="0"/>
              </a:spcBef>
              <a:buClr>
                <a:srgbClr val="677480"/>
              </a:buClr>
              <a:buSzPts val="1800"/>
              <a:defRPr sz="1800">
                <a:latin typeface="Raleway"/>
                <a:ea typeface="Raleway"/>
                <a:cs typeface="Raleway"/>
                <a:sym typeface="Raleway"/>
              </a:defRPr>
            </a:pPr>
            <a:r>
              <a:t>File systems allocate and use disk storage in units of </a:t>
            </a:r>
            <a:r>
              <a:rPr i="1"/>
              <a:t>blocks</a:t>
            </a:r>
          </a:p>
          <a:p>
            <a:pPr algn="just">
              <a:spcBef>
                <a:spcPts val="0"/>
              </a:spcBef>
              <a:buClr>
                <a:srgbClr val="677480"/>
              </a:buClr>
              <a:buSzPts val="1800"/>
              <a:defRPr sz="1800" i="1">
                <a:latin typeface="Raleway"/>
                <a:ea typeface="Raleway"/>
                <a:cs typeface="Raleway"/>
                <a:sym typeface="Raleway"/>
              </a:defRPr>
            </a:pPr>
            <a:r>
              <a:t>sector size</a:t>
            </a:r>
            <a:r>
              <a:rPr i="0"/>
              <a:t>: property of disk hardware</a:t>
            </a:r>
          </a:p>
          <a:p>
            <a:pPr algn="just">
              <a:spcBef>
                <a:spcPts val="0"/>
              </a:spcBef>
              <a:buClr>
                <a:srgbClr val="677480"/>
              </a:buClr>
              <a:buSzPts val="1800"/>
              <a:defRPr sz="1800" i="1">
                <a:latin typeface="Raleway"/>
                <a:ea typeface="Raleway"/>
                <a:cs typeface="Raleway"/>
                <a:sym typeface="Raleway"/>
              </a:defRPr>
            </a:pPr>
            <a:r>
              <a:t>block size</a:t>
            </a:r>
            <a:r>
              <a:rPr i="0"/>
              <a:t>: aspect of OS using the disk</a:t>
            </a:r>
          </a:p>
          <a:p>
            <a:pPr algn="just">
              <a:spcBef>
                <a:spcPts val="0"/>
              </a:spcBef>
              <a:buClr>
                <a:srgbClr val="677480"/>
              </a:buClr>
              <a:buSzPts val="1800"/>
              <a:defRPr sz="1800">
                <a:latin typeface="Raleway"/>
                <a:ea typeface="Raleway"/>
                <a:cs typeface="Raleway"/>
                <a:sym typeface="Raleway"/>
              </a:defRPr>
            </a:pPr>
            <a:r>
              <a:t>xv6 file system uses a block size of 512 bytes, the same as the sector size of the underlying disk</a:t>
            </a:r>
          </a:p>
        </p:txBody>
      </p:sp>
      <p:sp>
        <p:nvSpPr>
          <p:cNvPr id="276" name="Google Shape;286;p39"/>
          <p:cNvSpPr txBox="1">
            <a:spLocks noGrp="1"/>
          </p:cNvSpPr>
          <p:nvPr>
            <p:ph type="sldNum" sz="quarter" idx="4294967295"/>
          </p:nvPr>
        </p:nvSpPr>
        <p:spPr>
          <a:xfrm>
            <a:off x="8650082" y="4696933"/>
            <a:ext cx="379191" cy="386049"/>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r"/>
          </a:lstStyle>
          <a:p>
            <a:fld id="{86CB4B4D-7CA3-9044-876B-883B54F8677D}" type="slidenum">
              <a:t>27</a:t>
            </a:fld>
            <a:endParaRPr/>
          </a:p>
        </p:txBody>
      </p:sp>
      <p:pic>
        <p:nvPicPr>
          <p:cNvPr id="2" name="2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34877" y="4392133"/>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 xmlns:m="http://schemas.openxmlformats.org/officeDocument/2006/math" xmlns:a14="http://schemas.microsoft.com/office/drawing/2010/main">
      <p:transition spd="med">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2533"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8" name="Google Shape;291;p40"/>
          <p:cNvSpPr txBox="1">
            <a:spLocks noGrp="1"/>
          </p:cNvSpPr>
          <p:nvPr>
            <p:ph type="title"/>
          </p:nvPr>
        </p:nvSpPr>
        <p:spPr>
          <a:xfrm>
            <a:off x="893699" y="358388"/>
            <a:ext cx="6462603" cy="857401"/>
          </a:xfrm>
          <a:prstGeom prst="rect">
            <a:avLst/>
          </a:prstGeom>
        </p:spPr>
        <p:txBody>
          <a:bodyPr/>
          <a:lstStyle>
            <a:lvl1pPr>
              <a:defRPr>
                <a:solidFill>
                  <a:schemeClr val="accent4"/>
                </a:solidFill>
                <a:latin typeface="Raleway SemiBold"/>
                <a:ea typeface="Raleway SemiBold"/>
                <a:cs typeface="Raleway SemiBold"/>
                <a:sym typeface="Raleway SemiBold"/>
              </a:defRPr>
            </a:lvl1pPr>
          </a:lstStyle>
          <a:p>
            <a:r>
              <a:t>Superblocks</a:t>
            </a:r>
          </a:p>
        </p:txBody>
      </p:sp>
      <p:sp>
        <p:nvSpPr>
          <p:cNvPr id="279" name="Google Shape;292;p40"/>
          <p:cNvSpPr txBox="1">
            <a:spLocks noGrp="1"/>
          </p:cNvSpPr>
          <p:nvPr>
            <p:ph type="body" idx="1"/>
          </p:nvPr>
        </p:nvSpPr>
        <p:spPr>
          <a:xfrm>
            <a:off x="893699" y="1373586"/>
            <a:ext cx="6462603" cy="3552301"/>
          </a:xfrm>
          <a:prstGeom prst="rect">
            <a:avLst/>
          </a:prstGeom>
        </p:spPr>
        <p:txBody>
          <a:bodyPr/>
          <a:lstStyle/>
          <a:p>
            <a:pPr algn="just">
              <a:buClr>
                <a:srgbClr val="677480"/>
              </a:buClr>
              <a:buSzPts val="1800"/>
              <a:defRPr sz="1800">
                <a:latin typeface="Raleway"/>
                <a:ea typeface="Raleway"/>
                <a:cs typeface="Raleway"/>
                <a:sym typeface="Raleway"/>
              </a:defRPr>
            </a:pPr>
            <a:r>
              <a:rPr dirty="0"/>
              <a:t>Metadata</a:t>
            </a:r>
            <a:r>
              <a:rPr lang="en-US" dirty="0"/>
              <a:t> </a:t>
            </a:r>
            <a:r>
              <a:rPr dirty="0"/>
              <a:t>describing properties of file system as a whole</a:t>
            </a:r>
          </a:p>
          <a:p>
            <a:pPr lvl="1" indent="-342900" algn="just">
              <a:spcBef>
                <a:spcPts val="0"/>
              </a:spcBef>
              <a:buClr>
                <a:srgbClr val="677480"/>
              </a:buClr>
              <a:buSzPts val="1800"/>
              <a:defRPr sz="1800">
                <a:latin typeface="Raleway"/>
                <a:ea typeface="Raleway"/>
                <a:cs typeface="Raleway"/>
                <a:sym typeface="Raleway"/>
              </a:defRPr>
            </a:pPr>
            <a:r>
              <a:rPr dirty="0"/>
              <a:t>Block size</a:t>
            </a:r>
          </a:p>
          <a:p>
            <a:pPr lvl="1" indent="-342900" algn="just">
              <a:spcBef>
                <a:spcPts val="0"/>
              </a:spcBef>
              <a:buClr>
                <a:srgbClr val="677480"/>
              </a:buClr>
              <a:buSzPts val="1800"/>
              <a:defRPr sz="1800">
                <a:latin typeface="Raleway"/>
                <a:ea typeface="Raleway"/>
                <a:cs typeface="Raleway"/>
                <a:sym typeface="Raleway"/>
              </a:defRPr>
            </a:pPr>
            <a:r>
              <a:rPr dirty="0"/>
              <a:t>Disk size</a:t>
            </a:r>
          </a:p>
          <a:p>
            <a:pPr lvl="1" indent="-342900" algn="just">
              <a:spcBef>
                <a:spcPts val="0"/>
              </a:spcBef>
              <a:buClr>
                <a:srgbClr val="677480"/>
              </a:buClr>
              <a:buSzPts val="1800"/>
              <a:defRPr sz="1800">
                <a:latin typeface="Raleway"/>
                <a:ea typeface="Raleway"/>
                <a:cs typeface="Raleway"/>
                <a:sym typeface="Raleway"/>
              </a:defRPr>
            </a:pPr>
            <a:r>
              <a:rPr dirty="0"/>
              <a:t>Any metadata to find root directory</a:t>
            </a:r>
          </a:p>
          <a:p>
            <a:pPr lvl="1" indent="-342900" algn="just">
              <a:spcBef>
                <a:spcPts val="0"/>
              </a:spcBef>
              <a:buClr>
                <a:srgbClr val="677480"/>
              </a:buClr>
              <a:buSzPts val="1800"/>
              <a:defRPr sz="1800">
                <a:latin typeface="Raleway"/>
                <a:ea typeface="Raleway"/>
                <a:cs typeface="Raleway"/>
                <a:sym typeface="Raleway"/>
              </a:defRPr>
            </a:pPr>
            <a:r>
              <a:rPr dirty="0"/>
              <a:t>time the file system was last mounted</a:t>
            </a:r>
          </a:p>
          <a:p>
            <a:pPr lvl="1" indent="-342900" algn="just">
              <a:spcBef>
                <a:spcPts val="0"/>
              </a:spcBef>
              <a:buClr>
                <a:srgbClr val="677480"/>
              </a:buClr>
              <a:buSzPts val="1800"/>
              <a:defRPr sz="1800">
                <a:latin typeface="Raleway"/>
                <a:ea typeface="Raleway"/>
                <a:cs typeface="Raleway"/>
                <a:sym typeface="Raleway"/>
              </a:defRPr>
            </a:pPr>
            <a:r>
              <a:rPr dirty="0"/>
              <a:t>time the file system was last checked for errors</a:t>
            </a:r>
          </a:p>
          <a:p>
            <a:pPr algn="just">
              <a:spcBef>
                <a:spcPts val="0"/>
              </a:spcBef>
              <a:buClr>
                <a:srgbClr val="677480"/>
              </a:buClr>
              <a:buSzPts val="1800"/>
              <a:defRPr sz="1800">
                <a:latin typeface="Raleway"/>
                <a:ea typeface="Raleway"/>
                <a:cs typeface="Raleway"/>
                <a:sym typeface="Raleway"/>
              </a:defRPr>
            </a:pPr>
            <a:r>
              <a:rPr dirty="0"/>
              <a:t>Reserved at "easy-to-find" locations on disk (start or end)</a:t>
            </a:r>
          </a:p>
        </p:txBody>
      </p:sp>
      <p:sp>
        <p:nvSpPr>
          <p:cNvPr id="280" name="Google Shape;293;p40"/>
          <p:cNvSpPr txBox="1">
            <a:spLocks noGrp="1"/>
          </p:cNvSpPr>
          <p:nvPr>
            <p:ph type="sldNum" sz="quarter" idx="4294967295"/>
          </p:nvPr>
        </p:nvSpPr>
        <p:spPr>
          <a:xfrm>
            <a:off x="8650082" y="4696933"/>
            <a:ext cx="379191" cy="386049"/>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r"/>
          </a:lstStyle>
          <a:p>
            <a:fld id="{86CB4B4D-7CA3-9044-876B-883B54F8677D}" type="slidenum">
              <a:t>28</a:t>
            </a:fld>
            <a:endParaRPr/>
          </a:p>
        </p:txBody>
      </p:sp>
      <p:pic>
        <p:nvPicPr>
          <p:cNvPr id="2" name="2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34877" y="4473382"/>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 xmlns:m="http://schemas.openxmlformats.org/officeDocument/2006/math" xmlns:a14="http://schemas.microsoft.com/office/drawing/2010/main">
      <p:transition spd="med">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9013"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2" name="Google Shape;298;p41"/>
          <p:cNvSpPr txBox="1">
            <a:spLocks noGrp="1"/>
          </p:cNvSpPr>
          <p:nvPr>
            <p:ph type="title"/>
          </p:nvPr>
        </p:nvSpPr>
        <p:spPr>
          <a:xfrm>
            <a:off x="893699" y="358388"/>
            <a:ext cx="6462603" cy="857401"/>
          </a:xfrm>
          <a:prstGeom prst="rect">
            <a:avLst/>
          </a:prstGeom>
        </p:spPr>
        <p:txBody>
          <a:bodyPr/>
          <a:lstStyle>
            <a:lvl1pPr>
              <a:defRPr>
                <a:solidFill>
                  <a:schemeClr val="accent4"/>
                </a:solidFill>
                <a:latin typeface="Raleway SemiBold"/>
                <a:ea typeface="Raleway SemiBold"/>
                <a:cs typeface="Raleway SemiBold"/>
                <a:sym typeface="Raleway SemiBold"/>
              </a:defRPr>
            </a:lvl1pPr>
          </a:lstStyle>
          <a:p>
            <a:r>
              <a:t>Get File Sectors System Call</a:t>
            </a:r>
          </a:p>
        </p:txBody>
      </p:sp>
      <p:sp>
        <p:nvSpPr>
          <p:cNvPr id="283" name="Google Shape;299;p41"/>
          <p:cNvSpPr txBox="1">
            <a:spLocks noGrp="1"/>
          </p:cNvSpPr>
          <p:nvPr>
            <p:ph type="body" idx="1"/>
          </p:nvPr>
        </p:nvSpPr>
        <p:spPr>
          <a:xfrm>
            <a:off x="893699" y="1373586"/>
            <a:ext cx="6462603" cy="3552301"/>
          </a:xfrm>
          <a:prstGeom prst="rect">
            <a:avLst/>
          </a:prstGeom>
        </p:spPr>
        <p:txBody>
          <a:bodyPr/>
          <a:lstStyle/>
          <a:p>
            <a:pPr marL="0" indent="0">
              <a:lnSpc>
                <a:spcPct val="115000"/>
              </a:lnSpc>
              <a:spcBef>
                <a:spcPts val="0"/>
              </a:spcBef>
              <a:buSzTx/>
              <a:buNone/>
              <a:defRPr sz="1800">
                <a:latin typeface="Raleway"/>
                <a:ea typeface="Raleway"/>
                <a:cs typeface="Raleway"/>
                <a:sym typeface="Raleway"/>
              </a:defRPr>
            </a:pPr>
            <a:r>
              <a:t>void get_file_sectors(int fd)</a:t>
            </a:r>
          </a:p>
          <a:p>
            <a:pPr>
              <a:spcBef>
                <a:spcPts val="0"/>
              </a:spcBef>
              <a:buClr>
                <a:srgbClr val="677480"/>
              </a:buClr>
              <a:buSzPts val="1800"/>
              <a:defRPr sz="1800">
                <a:latin typeface="Raleway"/>
                <a:ea typeface="Raleway"/>
                <a:cs typeface="Raleway"/>
                <a:sym typeface="Raleway"/>
              </a:defRPr>
            </a:pPr>
            <a:r>
              <a:t>Get a file descriptor as argument</a:t>
            </a:r>
          </a:p>
          <a:p>
            <a:pPr>
              <a:lnSpc>
                <a:spcPct val="115000"/>
              </a:lnSpc>
              <a:spcBef>
                <a:spcPts val="0"/>
              </a:spcBef>
              <a:buClr>
                <a:srgbClr val="677480"/>
              </a:buClr>
              <a:buSzPts val="1800"/>
              <a:defRPr sz="1800">
                <a:latin typeface="Raleway"/>
                <a:ea typeface="Raleway"/>
                <a:cs typeface="Raleway"/>
                <a:sym typeface="Raleway"/>
              </a:defRPr>
            </a:pPr>
            <a:r>
              <a:t>Print the block number on disk for each block of the file</a:t>
            </a:r>
          </a:p>
          <a:p>
            <a:pPr>
              <a:spcBef>
                <a:spcPts val="0"/>
              </a:spcBef>
              <a:buClr>
                <a:srgbClr val="677480"/>
              </a:buClr>
              <a:buSzPts val="1800"/>
              <a:defRPr sz="1800">
                <a:latin typeface="Raleway"/>
                <a:ea typeface="Raleway"/>
                <a:cs typeface="Raleway"/>
                <a:sym typeface="Raleway"/>
              </a:defRPr>
            </a:pPr>
            <a:r>
              <a:t>Hint: find a function that maps file block numbers to block address</a:t>
            </a:r>
          </a:p>
        </p:txBody>
      </p:sp>
      <p:sp>
        <p:nvSpPr>
          <p:cNvPr id="284" name="Google Shape;300;p41"/>
          <p:cNvSpPr txBox="1">
            <a:spLocks noGrp="1"/>
          </p:cNvSpPr>
          <p:nvPr>
            <p:ph type="sldNum" sz="quarter" idx="4294967295"/>
          </p:nvPr>
        </p:nvSpPr>
        <p:spPr>
          <a:xfrm>
            <a:off x="8650082" y="4696933"/>
            <a:ext cx="379191" cy="386049"/>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r"/>
          </a:lstStyle>
          <a:p>
            <a:fld id="{86CB4B4D-7CA3-9044-876B-883B54F8677D}" type="slidenum">
              <a:t>29</a:t>
            </a:fld>
            <a:endParaRPr/>
          </a:p>
        </p:txBody>
      </p:sp>
      <p:pic>
        <p:nvPicPr>
          <p:cNvPr id="2" name="2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34400" y="4392133"/>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 xmlns:m="http://schemas.openxmlformats.org/officeDocument/2006/math" xmlns:a14="http://schemas.microsoft.com/office/drawing/2010/main">
      <p:transition spd="med">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5573"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 name="Google Shape;102;p14"/>
          <p:cNvSpPr txBox="1">
            <a:spLocks noGrp="1"/>
          </p:cNvSpPr>
          <p:nvPr>
            <p:ph type="title"/>
          </p:nvPr>
        </p:nvSpPr>
        <p:spPr>
          <a:xfrm>
            <a:off x="893699" y="358388"/>
            <a:ext cx="6462603" cy="857401"/>
          </a:xfrm>
          <a:prstGeom prst="rect">
            <a:avLst/>
          </a:prstGeom>
        </p:spPr>
        <p:txBody>
          <a:bodyPr/>
          <a:lstStyle>
            <a:lvl1pPr>
              <a:defRPr>
                <a:solidFill>
                  <a:schemeClr val="accent4"/>
                </a:solidFill>
                <a:latin typeface="Raleway SemiBold"/>
                <a:ea typeface="Raleway SemiBold"/>
                <a:cs typeface="Raleway SemiBold"/>
                <a:sym typeface="Raleway SemiBold"/>
              </a:defRPr>
            </a:lvl1pPr>
          </a:lstStyle>
          <a:p>
            <a:r>
              <a:t>Event Types</a:t>
            </a:r>
          </a:p>
        </p:txBody>
      </p:sp>
      <p:sp>
        <p:nvSpPr>
          <p:cNvPr id="150" name="Google Shape;103;p14"/>
          <p:cNvSpPr txBox="1">
            <a:spLocks noGrp="1"/>
          </p:cNvSpPr>
          <p:nvPr>
            <p:ph type="sldNum" sz="quarter" idx="4294967295"/>
          </p:nvPr>
        </p:nvSpPr>
        <p:spPr>
          <a:xfrm>
            <a:off x="8741903" y="4696933"/>
            <a:ext cx="287370" cy="386049"/>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r"/>
          </a:lstStyle>
          <a:p>
            <a:fld id="{86CB4B4D-7CA3-9044-876B-883B54F8677D}" type="slidenum">
              <a:t>3</a:t>
            </a:fld>
            <a:endParaRPr/>
          </a:p>
        </p:txBody>
      </p:sp>
      <p:pic>
        <p:nvPicPr>
          <p:cNvPr id="151" name="Google Shape;104;p14" descr="Google Shape;104;p14"/>
          <p:cNvPicPr>
            <a:picLocks noChangeAspect="1"/>
          </p:cNvPicPr>
          <p:nvPr/>
        </p:nvPicPr>
        <p:blipFill>
          <a:blip r:embed="rId4"/>
          <a:stretch>
            <a:fillRect/>
          </a:stretch>
        </p:blipFill>
        <p:spPr>
          <a:xfrm>
            <a:off x="1030274" y="1265649"/>
            <a:ext cx="6189451" cy="3486001"/>
          </a:xfrm>
          <a:prstGeom prst="rect">
            <a:avLst/>
          </a:prstGeom>
          <a:ln w="12700">
            <a:miter lim="400000"/>
          </a:ln>
        </p:spPr>
      </p:pic>
      <p:pic>
        <p:nvPicPr>
          <p:cNvPr id="152" name="Audio Recording.m4a" descr="Audio Recording.m4a"/>
          <p:cNvPicPr>
            <a:picLocks/>
          </p:cNvPicPr>
          <p:nvPr>
            <a:audioFile r:link="rId2"/>
            <p:extLst>
              <p:ext uri="{DAA4B4D4-6D71-4841-9C94-3DE7FCFB9230}">
                <p14:media xmlns:p14="http://schemas.microsoft.com/office/powerpoint/2010/main" r:embed="rId1"/>
              </p:ext>
            </p:extLst>
          </p:nvPr>
        </p:nvPicPr>
        <p:blipFill>
          <a:blip r:embed="rId5"/>
          <a:stretch>
            <a:fillRect/>
          </a:stretch>
        </p:blipFill>
        <p:spPr>
          <a:xfrm>
            <a:off x="8343900" y="3943350"/>
            <a:ext cx="571500" cy="571500"/>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 xmlns:m="http://schemas.openxmlformats.org/officeDocument/2006/math" xmlns:a14="http://schemas.microsoft.com/office/drawing/2010/main">
      <p:transition spd="med">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2468333" fill="hold"/>
                                        <p:tgtEl>
                                          <p:spTgt spid="15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52"/>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Google Shape;305;p42"/>
          <p:cNvSpPr txBox="1">
            <a:spLocks noGrp="1"/>
          </p:cNvSpPr>
          <p:nvPr>
            <p:ph type="title"/>
          </p:nvPr>
        </p:nvSpPr>
        <p:spPr>
          <a:xfrm>
            <a:off x="893699" y="358388"/>
            <a:ext cx="6462603" cy="857401"/>
          </a:xfrm>
          <a:prstGeom prst="rect">
            <a:avLst/>
          </a:prstGeom>
        </p:spPr>
        <p:txBody>
          <a:bodyPr/>
          <a:lstStyle>
            <a:lvl1pPr>
              <a:defRPr>
                <a:solidFill>
                  <a:schemeClr val="accent4"/>
                </a:solidFill>
                <a:latin typeface="Raleway SemiBold"/>
                <a:ea typeface="Raleway SemiBold"/>
                <a:cs typeface="Raleway SemiBold"/>
                <a:sym typeface="Raleway SemiBold"/>
              </a:defRPr>
            </a:lvl1pPr>
          </a:lstStyle>
          <a:p>
            <a:r>
              <a:t>Print Parent PID</a:t>
            </a:r>
          </a:p>
        </p:txBody>
      </p:sp>
      <p:sp>
        <p:nvSpPr>
          <p:cNvPr id="287" name="Google Shape;306;p42"/>
          <p:cNvSpPr txBox="1">
            <a:spLocks noGrp="1"/>
          </p:cNvSpPr>
          <p:nvPr>
            <p:ph type="body" idx="1"/>
          </p:nvPr>
        </p:nvSpPr>
        <p:spPr>
          <a:xfrm>
            <a:off x="893699" y="1373586"/>
            <a:ext cx="6462603" cy="3552301"/>
          </a:xfrm>
          <a:prstGeom prst="rect">
            <a:avLst/>
          </a:prstGeom>
        </p:spPr>
        <p:txBody>
          <a:bodyPr/>
          <a:lstStyle/>
          <a:p>
            <a:pPr marL="0" indent="0">
              <a:lnSpc>
                <a:spcPct val="115000"/>
              </a:lnSpc>
              <a:spcBef>
                <a:spcPts val="1200"/>
              </a:spcBef>
              <a:buSzTx/>
              <a:buNone/>
              <a:defRPr sz="1800">
                <a:latin typeface="Raleway"/>
                <a:ea typeface="Raleway"/>
                <a:cs typeface="Raleway"/>
                <a:sym typeface="Raleway"/>
              </a:defRPr>
            </a:pPr>
            <a:r>
              <a:t>void  get_parent_id()</a:t>
            </a:r>
          </a:p>
          <a:p>
            <a:pPr>
              <a:spcBef>
                <a:spcPts val="1200"/>
              </a:spcBef>
              <a:buClr>
                <a:srgbClr val="677480"/>
              </a:buClr>
              <a:buSzPts val="1800"/>
              <a:defRPr sz="1800">
                <a:latin typeface="Raleway"/>
                <a:ea typeface="Raleway"/>
                <a:cs typeface="Raleway"/>
                <a:sym typeface="Raleway"/>
              </a:defRPr>
            </a:pPr>
            <a:r>
              <a:t>Print the parent process id of the currently running process</a:t>
            </a:r>
          </a:p>
        </p:txBody>
      </p:sp>
      <p:sp>
        <p:nvSpPr>
          <p:cNvPr id="288" name="Google Shape;307;p42"/>
          <p:cNvSpPr txBox="1">
            <a:spLocks noGrp="1"/>
          </p:cNvSpPr>
          <p:nvPr>
            <p:ph type="sldNum" sz="quarter" idx="4294967295"/>
          </p:nvPr>
        </p:nvSpPr>
        <p:spPr>
          <a:xfrm>
            <a:off x="8650082" y="4696933"/>
            <a:ext cx="379191" cy="386049"/>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r"/>
          </a:lstStyle>
          <a:p>
            <a:fld id="{86CB4B4D-7CA3-9044-876B-883B54F8677D}" type="slidenum">
              <a:t>30</a:t>
            </a:fld>
            <a:endParaRPr/>
          </a:p>
        </p:txBody>
      </p:sp>
      <p:pic>
        <p:nvPicPr>
          <p:cNvPr id="2" name="30">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419673" y="4392133"/>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 xmlns:m="http://schemas.openxmlformats.org/officeDocument/2006/math" xmlns:a14="http://schemas.microsoft.com/office/drawing/2010/main">
      <p:transition spd="med">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9493"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 name="Google Shape;312;p43"/>
          <p:cNvSpPr txBox="1">
            <a:spLocks noGrp="1"/>
          </p:cNvSpPr>
          <p:nvPr>
            <p:ph type="title"/>
          </p:nvPr>
        </p:nvSpPr>
        <p:spPr>
          <a:xfrm>
            <a:off x="893699" y="358388"/>
            <a:ext cx="6462603" cy="857401"/>
          </a:xfrm>
          <a:prstGeom prst="rect">
            <a:avLst/>
          </a:prstGeom>
        </p:spPr>
        <p:txBody>
          <a:bodyPr/>
          <a:lstStyle>
            <a:lvl1pPr>
              <a:defRPr>
                <a:solidFill>
                  <a:schemeClr val="accent4"/>
                </a:solidFill>
                <a:latin typeface="Raleway SemiBold"/>
                <a:ea typeface="Raleway SemiBold"/>
                <a:cs typeface="Raleway SemiBold"/>
                <a:sym typeface="Raleway SemiBold"/>
              </a:defRPr>
            </a:lvl1pPr>
          </a:lstStyle>
          <a:p>
            <a:r>
              <a:t>Set Process Parent</a:t>
            </a:r>
          </a:p>
        </p:txBody>
      </p:sp>
      <p:sp>
        <p:nvSpPr>
          <p:cNvPr id="291" name="Google Shape;313;p43"/>
          <p:cNvSpPr txBox="1">
            <a:spLocks noGrp="1"/>
          </p:cNvSpPr>
          <p:nvPr>
            <p:ph type="body" idx="1"/>
          </p:nvPr>
        </p:nvSpPr>
        <p:spPr>
          <a:xfrm>
            <a:off x="893699" y="1373586"/>
            <a:ext cx="6462603" cy="3552301"/>
          </a:xfrm>
          <a:prstGeom prst="rect">
            <a:avLst/>
          </a:prstGeom>
        </p:spPr>
        <p:txBody>
          <a:bodyPr/>
          <a:lstStyle/>
          <a:p>
            <a:pPr marL="0" indent="0">
              <a:lnSpc>
                <a:spcPct val="115000"/>
              </a:lnSpc>
              <a:spcBef>
                <a:spcPts val="1200"/>
              </a:spcBef>
              <a:buSzTx/>
              <a:buNone/>
              <a:defRPr sz="1800">
                <a:latin typeface="Raleway"/>
                <a:ea typeface="Raleway"/>
                <a:cs typeface="Raleway"/>
                <a:sym typeface="Raleway"/>
              </a:defRPr>
            </a:pPr>
            <a:r>
              <a:t>void  set_process_parent(int pid)</a:t>
            </a:r>
          </a:p>
          <a:p>
            <a:pPr>
              <a:spcBef>
                <a:spcPts val="1200"/>
              </a:spcBef>
              <a:buClr>
                <a:srgbClr val="677480"/>
              </a:buClr>
              <a:buSzPts val="1800"/>
              <a:defRPr sz="1800">
                <a:latin typeface="Raleway"/>
                <a:ea typeface="Raleway"/>
                <a:cs typeface="Raleway"/>
                <a:sym typeface="Raleway"/>
              </a:defRPr>
            </a:pPr>
            <a:r>
              <a:t>Get process id as argument</a:t>
            </a:r>
          </a:p>
          <a:p>
            <a:pPr>
              <a:spcBef>
                <a:spcPts val="0"/>
              </a:spcBef>
              <a:buClr>
                <a:srgbClr val="677480"/>
              </a:buClr>
              <a:buSzPts val="1800"/>
              <a:defRPr sz="1800">
                <a:latin typeface="Raleway"/>
                <a:ea typeface="Raleway"/>
                <a:cs typeface="Raleway"/>
                <a:sym typeface="Raleway"/>
              </a:defRPr>
            </a:pPr>
            <a:r>
              <a:t>Set the currently running process as the parent of input process (pid)</a:t>
            </a:r>
          </a:p>
          <a:p>
            <a:pPr>
              <a:spcBef>
                <a:spcPts val="0"/>
              </a:spcBef>
              <a:buClr>
                <a:srgbClr val="677480"/>
              </a:buClr>
              <a:buSzPts val="1800"/>
              <a:defRPr sz="1800">
                <a:latin typeface="Raleway"/>
                <a:ea typeface="Raleway"/>
                <a:cs typeface="Raleway"/>
                <a:sym typeface="Raleway"/>
              </a:defRPr>
            </a:pPr>
            <a:r>
              <a:t>Implement in a way that real parent can be distinguished from unreal one</a:t>
            </a:r>
          </a:p>
        </p:txBody>
      </p:sp>
      <p:sp>
        <p:nvSpPr>
          <p:cNvPr id="292" name="Google Shape;314;p43"/>
          <p:cNvSpPr txBox="1">
            <a:spLocks noGrp="1"/>
          </p:cNvSpPr>
          <p:nvPr>
            <p:ph type="sldNum" sz="quarter" idx="4294967295"/>
          </p:nvPr>
        </p:nvSpPr>
        <p:spPr>
          <a:xfrm>
            <a:off x="8650082" y="4696933"/>
            <a:ext cx="379191" cy="386049"/>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r"/>
          </a:lstStyle>
          <a:p>
            <a:fld id="{86CB4B4D-7CA3-9044-876B-883B54F8677D}" type="slidenum">
              <a:t>31</a:t>
            </a:fld>
            <a:endParaRPr/>
          </a:p>
        </p:txBody>
      </p:sp>
      <p:pic>
        <p:nvPicPr>
          <p:cNvPr id="2" name="3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419673" y="4316287"/>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 xmlns:m="http://schemas.openxmlformats.org/officeDocument/2006/math" xmlns:a14="http://schemas.microsoft.com/office/drawing/2010/main">
      <p:transition spd="med">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3573"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 name="Google Shape;319;p44"/>
          <p:cNvSpPr txBox="1">
            <a:spLocks noGrp="1"/>
          </p:cNvSpPr>
          <p:nvPr>
            <p:ph type="title" idx="4294967295"/>
          </p:nvPr>
        </p:nvSpPr>
        <p:spPr>
          <a:xfrm>
            <a:off x="916024" y="440342"/>
            <a:ext cx="5561103" cy="1159803"/>
          </a:xfrm>
          <a:prstGeom prst="rect">
            <a:avLst/>
          </a:prstGeom>
        </p:spPr>
        <p:txBody>
          <a:bodyPr/>
          <a:lstStyle>
            <a:lvl1pPr algn="l">
              <a:defRPr sz="6000">
                <a:solidFill>
                  <a:schemeClr val="accent2"/>
                </a:solidFill>
                <a:latin typeface="Raleway SemiBold"/>
                <a:ea typeface="Raleway SemiBold"/>
                <a:cs typeface="Raleway SemiBold"/>
                <a:sym typeface="Raleway SemiBold"/>
              </a:defRPr>
            </a:lvl1pPr>
          </a:lstStyle>
          <a:p>
            <a:r>
              <a:t>Deadline</a:t>
            </a:r>
          </a:p>
        </p:txBody>
      </p:sp>
      <p:sp>
        <p:nvSpPr>
          <p:cNvPr id="295" name="Google Shape;320;p44"/>
          <p:cNvSpPr txBox="1">
            <a:spLocks noGrp="1"/>
          </p:cNvSpPr>
          <p:nvPr>
            <p:ph type="body" sz="half" idx="4294967295"/>
          </p:nvPr>
        </p:nvSpPr>
        <p:spPr>
          <a:xfrm>
            <a:off x="916024" y="1600155"/>
            <a:ext cx="5561103" cy="1995603"/>
          </a:xfrm>
          <a:prstGeom prst="rect">
            <a:avLst/>
          </a:prstGeom>
        </p:spPr>
        <p:txBody>
          <a:bodyPr/>
          <a:lstStyle/>
          <a:p>
            <a:pPr marL="0" indent="0" algn="l">
              <a:spcBef>
                <a:spcPts val="600"/>
              </a:spcBef>
              <a:buClr>
                <a:schemeClr val="accent6"/>
              </a:buClr>
              <a:buFont typeface="Helvetica"/>
              <a:defRPr sz="1800" b="0">
                <a:solidFill>
                  <a:srgbClr val="677480"/>
                </a:solidFill>
                <a:latin typeface="Raleway"/>
                <a:ea typeface="Raleway"/>
                <a:cs typeface="Raleway"/>
                <a:sym typeface="Raleway"/>
              </a:defRPr>
            </a:pPr>
            <a:r>
              <a:rPr dirty="0"/>
              <a:t>Deadline: 2</a:t>
            </a:r>
            <a:r>
              <a:rPr lang="en-US" dirty="0"/>
              <a:t>3</a:t>
            </a:r>
            <a:r>
              <a:rPr dirty="0"/>
              <a:t> </a:t>
            </a:r>
            <a:r>
              <a:rPr dirty="0" err="1"/>
              <a:t>Aban</a:t>
            </a:r>
            <a:endParaRPr dirty="0"/>
          </a:p>
          <a:p>
            <a:pPr marL="0" indent="0" algn="l">
              <a:spcBef>
                <a:spcPts val="600"/>
              </a:spcBef>
              <a:buClr>
                <a:schemeClr val="accent6"/>
              </a:buClr>
              <a:buFont typeface="Helvetica"/>
              <a:defRPr sz="1800" b="0">
                <a:solidFill>
                  <a:srgbClr val="677480"/>
                </a:solidFill>
                <a:latin typeface="Raleway"/>
                <a:ea typeface="Raleway"/>
                <a:cs typeface="Raleway"/>
                <a:sym typeface="Raleway"/>
              </a:defRPr>
            </a:pPr>
            <a:r>
              <a:rPr dirty="0"/>
              <a:t>Provide Report</a:t>
            </a:r>
          </a:p>
          <a:p>
            <a:pPr marL="0" indent="0" algn="l">
              <a:spcBef>
                <a:spcPts val="600"/>
              </a:spcBef>
              <a:buClr>
                <a:schemeClr val="accent6"/>
              </a:buClr>
              <a:buFont typeface="Helvetica"/>
              <a:defRPr sz="1800" b="0">
                <a:solidFill>
                  <a:srgbClr val="677480"/>
                </a:solidFill>
                <a:latin typeface="Raleway"/>
                <a:ea typeface="Raleway"/>
                <a:cs typeface="Raleway"/>
                <a:sym typeface="Raleway"/>
              </a:defRPr>
            </a:pPr>
            <a:r>
              <a:rPr dirty="0"/>
              <a:t>Resources: </a:t>
            </a:r>
            <a:r>
              <a:rPr u="sng" dirty="0">
                <a:solidFill>
                  <a:srgbClr val="0000FF"/>
                </a:solidFill>
                <a:uFill>
                  <a:solidFill>
                    <a:srgbClr val="0000FF"/>
                  </a:solidFill>
                </a:uFill>
                <a:hlinkClick r:id="rId2"/>
              </a:rPr>
              <a:t>http://www.cse.iitm.ac.in/~chester/courses/16o_os/slides/6_Interrupts.pdf</a:t>
            </a:r>
          </a:p>
        </p:txBody>
      </p:sp>
      <p:sp>
        <p:nvSpPr>
          <p:cNvPr id="296" name="Google Shape;321;p44"/>
          <p:cNvSpPr txBox="1">
            <a:spLocks noGrp="1"/>
          </p:cNvSpPr>
          <p:nvPr>
            <p:ph type="sldNum" sz="quarter" idx="4294967295"/>
          </p:nvPr>
        </p:nvSpPr>
        <p:spPr>
          <a:xfrm>
            <a:off x="8650082" y="4696933"/>
            <a:ext cx="379191" cy="386049"/>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r"/>
          </a:lstStyle>
          <a:p>
            <a:fld id="{86CB4B4D-7CA3-9044-876B-883B54F8677D}" type="slidenum">
              <a:t>32</a:t>
            </a:fld>
            <a:endParaRPr/>
          </a:p>
        </p:txBody>
      </p:sp>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 xmlns:m="http://schemas.openxmlformats.org/officeDocument/2006/math" xmlns:a14="http://schemas.microsoft.com/office/drawing/2010/main">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 name="Google Shape;109;p15"/>
          <p:cNvSpPr txBox="1">
            <a:spLocks noGrp="1"/>
          </p:cNvSpPr>
          <p:nvPr>
            <p:ph type="title"/>
          </p:nvPr>
        </p:nvSpPr>
        <p:spPr>
          <a:xfrm>
            <a:off x="893699" y="358388"/>
            <a:ext cx="6462603" cy="857401"/>
          </a:xfrm>
          <a:prstGeom prst="rect">
            <a:avLst/>
          </a:prstGeom>
        </p:spPr>
        <p:txBody>
          <a:bodyPr/>
          <a:lstStyle>
            <a:lvl1pPr>
              <a:defRPr>
                <a:solidFill>
                  <a:schemeClr val="accent4"/>
                </a:solidFill>
                <a:latin typeface="Raleway SemiBold"/>
                <a:ea typeface="Raleway SemiBold"/>
                <a:cs typeface="Raleway SemiBold"/>
                <a:sym typeface="Raleway SemiBold"/>
              </a:defRPr>
            </a:lvl1pPr>
          </a:lstStyle>
          <a:p>
            <a:r>
              <a:t>Event View of CPU</a:t>
            </a:r>
          </a:p>
        </p:txBody>
      </p:sp>
      <p:sp>
        <p:nvSpPr>
          <p:cNvPr id="155" name="Google Shape;110;p15"/>
          <p:cNvSpPr txBox="1">
            <a:spLocks noGrp="1"/>
          </p:cNvSpPr>
          <p:nvPr>
            <p:ph type="sldNum" sz="quarter" idx="4294967295"/>
          </p:nvPr>
        </p:nvSpPr>
        <p:spPr>
          <a:xfrm>
            <a:off x="8741903" y="4696933"/>
            <a:ext cx="287370" cy="386049"/>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r"/>
          </a:lstStyle>
          <a:p>
            <a:fld id="{86CB4B4D-7CA3-9044-876B-883B54F8677D}" type="slidenum">
              <a:t>4</a:t>
            </a:fld>
            <a:endParaRPr/>
          </a:p>
        </p:txBody>
      </p:sp>
      <p:pic>
        <p:nvPicPr>
          <p:cNvPr id="156" name="Google Shape;111;p15" descr="Google Shape;111;p15"/>
          <p:cNvPicPr>
            <a:picLocks noChangeAspect="1"/>
          </p:cNvPicPr>
          <p:nvPr/>
        </p:nvPicPr>
        <p:blipFill>
          <a:blip r:embed="rId4"/>
          <a:stretch>
            <a:fillRect/>
          </a:stretch>
        </p:blipFill>
        <p:spPr>
          <a:xfrm>
            <a:off x="1266076" y="1215799"/>
            <a:ext cx="5717855" cy="3670499"/>
          </a:xfrm>
          <a:prstGeom prst="rect">
            <a:avLst/>
          </a:prstGeom>
          <a:ln w="12700">
            <a:miter lim="400000"/>
          </a:ln>
        </p:spPr>
      </p:pic>
      <p:pic>
        <p:nvPicPr>
          <p:cNvPr id="157" name="Audio Recording.m4a" descr="Audio Recording.m4a"/>
          <p:cNvPicPr>
            <a:picLocks/>
          </p:cNvPicPr>
          <p:nvPr>
            <a:audioFile r:link="rId2"/>
            <p:extLst>
              <p:ext uri="{DAA4B4D4-6D71-4841-9C94-3DE7FCFB9230}">
                <p14:media xmlns:p14="http://schemas.microsoft.com/office/powerpoint/2010/main" r:embed="rId1"/>
              </p:ext>
            </p:extLst>
          </p:nvPr>
        </p:nvPicPr>
        <p:blipFill>
          <a:blip r:embed="rId5"/>
          <a:stretch>
            <a:fillRect/>
          </a:stretch>
        </p:blipFill>
        <p:spPr>
          <a:xfrm>
            <a:off x="8255000" y="4044950"/>
            <a:ext cx="571500" cy="571500"/>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 xmlns:m="http://schemas.openxmlformats.org/officeDocument/2006/math" xmlns:a14="http://schemas.microsoft.com/office/drawing/2010/main">
      <p:transition spd="med">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0153333" fill="hold"/>
                                        <p:tgtEl>
                                          <p:spTgt spid="15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5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Google Shape;116;p16"/>
          <p:cNvSpPr txBox="1">
            <a:spLocks noGrp="1"/>
          </p:cNvSpPr>
          <p:nvPr>
            <p:ph type="title"/>
          </p:nvPr>
        </p:nvSpPr>
        <p:spPr>
          <a:xfrm>
            <a:off x="893699" y="358388"/>
            <a:ext cx="6462603" cy="857401"/>
          </a:xfrm>
          <a:prstGeom prst="rect">
            <a:avLst/>
          </a:prstGeom>
        </p:spPr>
        <p:txBody>
          <a:bodyPr/>
          <a:lstStyle>
            <a:lvl1pPr>
              <a:defRPr>
                <a:solidFill>
                  <a:schemeClr val="accent4"/>
                </a:solidFill>
                <a:latin typeface="Raleway SemiBold"/>
                <a:ea typeface="Raleway SemiBold"/>
                <a:cs typeface="Raleway SemiBold"/>
                <a:sym typeface="Raleway SemiBold"/>
              </a:defRPr>
            </a:lvl1pPr>
          </a:lstStyle>
          <a:p>
            <a:r>
              <a:t>System Calls</a:t>
            </a:r>
          </a:p>
        </p:txBody>
      </p:sp>
      <p:sp>
        <p:nvSpPr>
          <p:cNvPr id="160" name="Google Shape;117;p16"/>
          <p:cNvSpPr txBox="1">
            <a:spLocks noGrp="1"/>
          </p:cNvSpPr>
          <p:nvPr>
            <p:ph type="sldNum" sz="quarter" idx="4294967295"/>
          </p:nvPr>
        </p:nvSpPr>
        <p:spPr>
          <a:xfrm>
            <a:off x="8741903" y="4696933"/>
            <a:ext cx="287370" cy="386049"/>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r"/>
          </a:lstStyle>
          <a:p>
            <a:fld id="{86CB4B4D-7CA3-9044-876B-883B54F8677D}" type="slidenum">
              <a:t>5</a:t>
            </a:fld>
            <a:endParaRPr/>
          </a:p>
        </p:txBody>
      </p:sp>
      <p:pic>
        <p:nvPicPr>
          <p:cNvPr id="161" name="Google Shape;118;p16" descr="Google Shape;118;p16"/>
          <p:cNvPicPr>
            <a:picLocks noChangeAspect="1"/>
          </p:cNvPicPr>
          <p:nvPr/>
        </p:nvPicPr>
        <p:blipFill>
          <a:blip r:embed="rId4"/>
          <a:stretch>
            <a:fillRect/>
          </a:stretch>
        </p:blipFill>
        <p:spPr>
          <a:xfrm>
            <a:off x="996160" y="1215797"/>
            <a:ext cx="6257679" cy="3398405"/>
          </a:xfrm>
          <a:prstGeom prst="rect">
            <a:avLst/>
          </a:prstGeom>
          <a:ln w="12700">
            <a:miter lim="400000"/>
          </a:ln>
        </p:spPr>
      </p:pic>
      <p:pic>
        <p:nvPicPr>
          <p:cNvPr id="162" name="Audio Recording.m4a" descr="Audio Recording.m4a"/>
          <p:cNvPicPr>
            <a:picLocks/>
          </p:cNvPicPr>
          <p:nvPr>
            <a:audioFile r:link="rId2"/>
            <p:extLst>
              <p:ext uri="{DAA4B4D4-6D71-4841-9C94-3DE7FCFB9230}">
                <p14:media xmlns:p14="http://schemas.microsoft.com/office/powerpoint/2010/main" r:embed="rId1"/>
              </p:ext>
            </p:extLst>
          </p:nvPr>
        </p:nvPicPr>
        <p:blipFill>
          <a:blip r:embed="rId5"/>
          <a:stretch>
            <a:fillRect/>
          </a:stretch>
        </p:blipFill>
        <p:spPr>
          <a:xfrm>
            <a:off x="8242300" y="4044950"/>
            <a:ext cx="571500" cy="571500"/>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 xmlns:m="http://schemas.openxmlformats.org/officeDocument/2006/math" xmlns:a14="http://schemas.microsoft.com/office/drawing/2010/main">
      <p:transition spd="med">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876666" fill="hold"/>
                                        <p:tgtEl>
                                          <p:spTgt spid="16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6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Google Shape;130;p18"/>
          <p:cNvSpPr txBox="1">
            <a:spLocks noGrp="1"/>
          </p:cNvSpPr>
          <p:nvPr>
            <p:ph type="body" sz="quarter" idx="1"/>
          </p:nvPr>
        </p:nvSpPr>
        <p:spPr>
          <a:xfrm>
            <a:off x="817425" y="1895380"/>
            <a:ext cx="3136801" cy="2853303"/>
          </a:xfrm>
          <a:prstGeom prst="rect">
            <a:avLst/>
          </a:prstGeom>
        </p:spPr>
        <p:txBody>
          <a:bodyPr/>
          <a:lstStyle/>
          <a:p>
            <a:pPr marL="0" indent="0">
              <a:buSzTx/>
              <a:buNone/>
              <a:defRPr b="1"/>
            </a:pPr>
            <a:r>
              <a:t>Hardware Interrupt</a:t>
            </a:r>
          </a:p>
          <a:p>
            <a:pPr marL="0" indent="0">
              <a:buSzTx/>
              <a:buNone/>
              <a:defRPr b="1"/>
            </a:pPr>
            <a:endParaRPr/>
          </a:p>
          <a:p>
            <a:pPr marL="0" indent="0">
              <a:buSzTx/>
              <a:buNone/>
              <a:defRPr b="1"/>
            </a:pPr>
            <a:endParaRPr/>
          </a:p>
          <a:p>
            <a:pPr marL="0" indent="0">
              <a:buSzTx/>
              <a:buNone/>
              <a:defRPr b="1"/>
            </a:pPr>
            <a:endParaRPr/>
          </a:p>
          <a:p>
            <a:pPr marL="0" indent="0">
              <a:buSzTx/>
              <a:buNone/>
              <a:defRPr b="1"/>
            </a:pPr>
            <a:endParaRPr/>
          </a:p>
          <a:p>
            <a:pPr marL="0" indent="457200">
              <a:lnSpc>
                <a:spcPct val="115000"/>
              </a:lnSpc>
              <a:spcBef>
                <a:spcPts val="1600"/>
              </a:spcBef>
              <a:buSzTx/>
              <a:buNone/>
              <a:defRPr sz="1800">
                <a:latin typeface="Open Sans"/>
                <a:ea typeface="Open Sans"/>
                <a:cs typeface="Open Sans"/>
                <a:sym typeface="Open Sans"/>
              </a:defRPr>
            </a:pPr>
            <a:r>
              <a:t>A device (like PIC)</a:t>
            </a:r>
            <a:br/>
            <a:r>
              <a:t>    asserts a pin in the CPU</a:t>
            </a:r>
          </a:p>
        </p:txBody>
      </p:sp>
      <p:sp>
        <p:nvSpPr>
          <p:cNvPr id="165" name="Google Shape;131;p18"/>
          <p:cNvSpPr txBox="1">
            <a:spLocks noGrp="1"/>
          </p:cNvSpPr>
          <p:nvPr>
            <p:ph type="title"/>
          </p:nvPr>
        </p:nvSpPr>
        <p:spPr>
          <a:xfrm>
            <a:off x="893699" y="720338"/>
            <a:ext cx="6462603" cy="857401"/>
          </a:xfrm>
          <a:prstGeom prst="rect">
            <a:avLst/>
          </a:prstGeom>
        </p:spPr>
        <p:txBody>
          <a:bodyPr/>
          <a:lstStyle>
            <a:lvl1pPr>
              <a:defRPr>
                <a:solidFill>
                  <a:schemeClr val="accent4"/>
                </a:solidFill>
                <a:latin typeface="Raleway SemiBold"/>
                <a:ea typeface="Raleway SemiBold"/>
                <a:cs typeface="Raleway SemiBold"/>
                <a:sym typeface="Raleway SemiBold"/>
              </a:defRPr>
            </a:lvl1pPr>
          </a:lstStyle>
          <a:p>
            <a:r>
              <a:t>Hardware vs Software Interrupt</a:t>
            </a:r>
          </a:p>
        </p:txBody>
      </p:sp>
      <p:sp>
        <p:nvSpPr>
          <p:cNvPr id="166" name="Google Shape;132;p18"/>
          <p:cNvSpPr txBox="1">
            <a:spLocks noGrp="1"/>
          </p:cNvSpPr>
          <p:nvPr>
            <p:ph type="body" idx="21"/>
          </p:nvPr>
        </p:nvSpPr>
        <p:spPr>
          <a:xfrm>
            <a:off x="4219449" y="1822181"/>
            <a:ext cx="3136802" cy="292650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pPr marL="0" indent="0" algn="l">
              <a:spcBef>
                <a:spcPts val="600"/>
              </a:spcBef>
              <a:buClr>
                <a:schemeClr val="accent6"/>
              </a:buClr>
              <a:buFont typeface="Helvetica"/>
              <a:defRPr sz="2000">
                <a:solidFill>
                  <a:srgbClr val="677480"/>
                </a:solidFill>
              </a:defRPr>
            </a:pPr>
            <a:r>
              <a:t>Software Interrupt</a:t>
            </a:r>
          </a:p>
          <a:p>
            <a:pPr marL="0" indent="0" algn="l">
              <a:spcBef>
                <a:spcPts val="600"/>
              </a:spcBef>
              <a:buClr>
                <a:schemeClr val="accent6"/>
              </a:buClr>
              <a:buFont typeface="Helvetica"/>
              <a:defRPr sz="2000">
                <a:solidFill>
                  <a:srgbClr val="677480"/>
                </a:solidFill>
              </a:defRPr>
            </a:pPr>
            <a:endParaRPr/>
          </a:p>
          <a:p>
            <a:pPr marL="0" indent="0" algn="l">
              <a:spcBef>
                <a:spcPts val="600"/>
              </a:spcBef>
              <a:buClr>
                <a:schemeClr val="accent6"/>
              </a:buClr>
              <a:buFont typeface="Helvetica"/>
              <a:defRPr sz="2000">
                <a:solidFill>
                  <a:srgbClr val="677480"/>
                </a:solidFill>
              </a:defRPr>
            </a:pPr>
            <a:endParaRPr/>
          </a:p>
          <a:p>
            <a:pPr marL="0" indent="0" algn="l">
              <a:spcBef>
                <a:spcPts val="600"/>
              </a:spcBef>
              <a:buClr>
                <a:schemeClr val="accent6"/>
              </a:buClr>
              <a:buFont typeface="Helvetica"/>
              <a:defRPr sz="2000">
                <a:solidFill>
                  <a:srgbClr val="677480"/>
                </a:solidFill>
              </a:defRPr>
            </a:pPr>
            <a:endParaRPr/>
          </a:p>
          <a:p>
            <a:pPr marL="0" indent="0" algn="l">
              <a:spcBef>
                <a:spcPts val="600"/>
              </a:spcBef>
              <a:buClr>
                <a:schemeClr val="accent6"/>
              </a:buClr>
              <a:buFont typeface="Helvetica"/>
              <a:defRPr sz="2000">
                <a:solidFill>
                  <a:srgbClr val="677480"/>
                </a:solidFill>
              </a:defRPr>
            </a:pPr>
            <a:endParaRPr/>
          </a:p>
          <a:p>
            <a:pPr marL="0" indent="0">
              <a:lnSpc>
                <a:spcPct val="115000"/>
              </a:lnSpc>
              <a:spcBef>
                <a:spcPts val="1600"/>
              </a:spcBef>
              <a:buClr>
                <a:schemeClr val="accent6"/>
              </a:buClr>
              <a:buFont typeface="Helvetica"/>
              <a:defRPr sz="1800" b="0">
                <a:solidFill>
                  <a:srgbClr val="677480"/>
                </a:solidFill>
                <a:latin typeface="Roboto"/>
                <a:ea typeface="Roboto"/>
                <a:cs typeface="Roboto"/>
                <a:sym typeface="Roboto"/>
              </a:defRPr>
            </a:pPr>
            <a:r>
              <a:t>An instruction which when executed causes an interrupt</a:t>
            </a:r>
          </a:p>
        </p:txBody>
      </p:sp>
      <p:sp>
        <p:nvSpPr>
          <p:cNvPr id="167" name="Google Shape;133;p18"/>
          <p:cNvSpPr txBox="1">
            <a:spLocks noGrp="1"/>
          </p:cNvSpPr>
          <p:nvPr>
            <p:ph type="sldNum" sz="quarter" idx="4294967295"/>
          </p:nvPr>
        </p:nvSpPr>
        <p:spPr>
          <a:xfrm>
            <a:off x="8741903" y="4696933"/>
            <a:ext cx="287370" cy="386049"/>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r"/>
          </a:lstStyle>
          <a:p>
            <a:fld id="{86CB4B4D-7CA3-9044-876B-883B54F8677D}" type="slidenum">
              <a:t>6</a:t>
            </a:fld>
            <a:endParaRPr/>
          </a:p>
        </p:txBody>
      </p:sp>
      <p:pic>
        <p:nvPicPr>
          <p:cNvPr id="168" name="Google Shape;134;p18" descr="Google Shape;134;p18"/>
          <p:cNvPicPr>
            <a:picLocks noChangeAspect="1"/>
          </p:cNvPicPr>
          <p:nvPr/>
        </p:nvPicPr>
        <p:blipFill>
          <a:blip r:embed="rId4"/>
          <a:stretch>
            <a:fillRect/>
          </a:stretch>
        </p:blipFill>
        <p:spPr>
          <a:xfrm>
            <a:off x="893624" y="2353036"/>
            <a:ext cx="2560179" cy="1559079"/>
          </a:xfrm>
          <a:prstGeom prst="rect">
            <a:avLst/>
          </a:prstGeom>
          <a:ln w="12700">
            <a:miter lim="400000"/>
          </a:ln>
        </p:spPr>
      </p:pic>
      <p:pic>
        <p:nvPicPr>
          <p:cNvPr id="169" name="Google Shape;135;p18" descr="Google Shape;135;p18"/>
          <p:cNvPicPr>
            <a:picLocks noChangeAspect="1"/>
          </p:cNvPicPr>
          <p:nvPr/>
        </p:nvPicPr>
        <p:blipFill>
          <a:blip r:embed="rId5"/>
          <a:stretch>
            <a:fillRect/>
          </a:stretch>
        </p:blipFill>
        <p:spPr>
          <a:xfrm>
            <a:off x="4845599" y="2290910"/>
            <a:ext cx="1884504" cy="1455754"/>
          </a:xfrm>
          <a:prstGeom prst="rect">
            <a:avLst/>
          </a:prstGeom>
          <a:ln w="12700">
            <a:miter lim="400000"/>
          </a:ln>
        </p:spPr>
      </p:pic>
      <p:pic>
        <p:nvPicPr>
          <p:cNvPr id="170" name="Audio Recording.m4a" descr="Audio Recording.m4a"/>
          <p:cNvPicPr>
            <a:picLocks/>
          </p:cNvPicPr>
          <p:nvPr>
            <a:audioFile r:link="rId2"/>
            <p:extLst>
              <p:ext uri="{DAA4B4D4-6D71-4841-9C94-3DE7FCFB9230}">
                <p14:media xmlns:p14="http://schemas.microsoft.com/office/powerpoint/2010/main" r:embed="rId1"/>
              </p:ext>
            </p:extLst>
          </p:nvPr>
        </p:nvPicPr>
        <p:blipFill>
          <a:blip r:embed="rId6"/>
          <a:stretch>
            <a:fillRect/>
          </a:stretch>
        </p:blipFill>
        <p:spPr>
          <a:xfrm>
            <a:off x="8267700" y="4019550"/>
            <a:ext cx="571500" cy="571500"/>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 xmlns:m="http://schemas.openxmlformats.org/officeDocument/2006/math" xmlns:a14="http://schemas.microsoft.com/office/drawing/2010/main">
      <p:transition spd="med">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8740000" fill="hold"/>
                                        <p:tgtEl>
                                          <p:spTgt spid="17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70"/>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 name="Google Shape;140;p19"/>
          <p:cNvSpPr txBox="1">
            <a:spLocks noGrp="1"/>
          </p:cNvSpPr>
          <p:nvPr>
            <p:ph type="title"/>
          </p:nvPr>
        </p:nvSpPr>
        <p:spPr>
          <a:xfrm>
            <a:off x="893699" y="358388"/>
            <a:ext cx="6462603" cy="857401"/>
          </a:xfrm>
          <a:prstGeom prst="rect">
            <a:avLst/>
          </a:prstGeom>
        </p:spPr>
        <p:txBody>
          <a:bodyPr/>
          <a:lstStyle>
            <a:lvl1pPr>
              <a:defRPr>
                <a:solidFill>
                  <a:schemeClr val="accent4"/>
                </a:solidFill>
                <a:latin typeface="Raleway SemiBold"/>
                <a:ea typeface="Raleway SemiBold"/>
                <a:cs typeface="Raleway SemiBold"/>
                <a:sym typeface="Raleway SemiBold"/>
              </a:defRPr>
            </a:lvl1pPr>
          </a:lstStyle>
          <a:p>
            <a:r>
              <a:t>Software Interrupt</a:t>
            </a:r>
          </a:p>
        </p:txBody>
      </p:sp>
      <p:sp>
        <p:nvSpPr>
          <p:cNvPr id="173" name="Google Shape;141;p19"/>
          <p:cNvSpPr txBox="1">
            <a:spLocks noGrp="1"/>
          </p:cNvSpPr>
          <p:nvPr>
            <p:ph type="sldNum" sz="quarter" idx="4294967295"/>
          </p:nvPr>
        </p:nvSpPr>
        <p:spPr>
          <a:xfrm>
            <a:off x="8741903" y="4696933"/>
            <a:ext cx="287370" cy="386049"/>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r"/>
          </a:lstStyle>
          <a:p>
            <a:fld id="{86CB4B4D-7CA3-9044-876B-883B54F8677D}" type="slidenum">
              <a:t>7</a:t>
            </a:fld>
            <a:endParaRPr/>
          </a:p>
        </p:txBody>
      </p:sp>
      <p:pic>
        <p:nvPicPr>
          <p:cNvPr id="174" name="Google Shape;142;p19" descr="Google Shape;142;p19"/>
          <p:cNvPicPr>
            <a:picLocks noChangeAspect="1"/>
          </p:cNvPicPr>
          <p:nvPr/>
        </p:nvPicPr>
        <p:blipFill>
          <a:blip r:embed="rId4"/>
          <a:stretch>
            <a:fillRect/>
          </a:stretch>
        </p:blipFill>
        <p:spPr>
          <a:xfrm>
            <a:off x="5859374" y="1610473"/>
            <a:ext cx="2944277" cy="3399952"/>
          </a:xfrm>
          <a:prstGeom prst="rect">
            <a:avLst/>
          </a:prstGeom>
          <a:ln w="12700">
            <a:miter lim="400000"/>
          </a:ln>
        </p:spPr>
      </p:pic>
      <p:sp>
        <p:nvSpPr>
          <p:cNvPr id="175" name="Google Shape;143;p19"/>
          <p:cNvSpPr txBox="1">
            <a:spLocks noGrp="1"/>
          </p:cNvSpPr>
          <p:nvPr>
            <p:ph type="body" idx="1"/>
          </p:nvPr>
        </p:nvSpPr>
        <p:spPr>
          <a:xfrm>
            <a:off x="893700" y="1449774"/>
            <a:ext cx="5470500" cy="3552302"/>
          </a:xfrm>
          <a:prstGeom prst="rect">
            <a:avLst/>
          </a:prstGeom>
        </p:spPr>
        <p:txBody>
          <a:bodyPr/>
          <a:lstStyle/>
          <a:p>
            <a:pPr marL="0" indent="0">
              <a:lnSpc>
                <a:spcPct val="115000"/>
              </a:lnSpc>
              <a:spcBef>
                <a:spcPts val="0"/>
              </a:spcBef>
              <a:buSzTx/>
              <a:buNone/>
              <a:defRPr sz="1800">
                <a:latin typeface="Open Sans"/>
                <a:ea typeface="Open Sans"/>
                <a:cs typeface="Open Sans"/>
                <a:sym typeface="Open Sans"/>
              </a:defRPr>
            </a:pPr>
            <a:r>
              <a:t>Software interrupt used for implementing system call</a:t>
            </a:r>
            <a:endParaRPr>
              <a:latin typeface="Roboto"/>
              <a:ea typeface="Roboto"/>
              <a:cs typeface="Roboto"/>
              <a:sym typeface="Roboto"/>
            </a:endParaRPr>
          </a:p>
          <a:p>
            <a:pPr>
              <a:lnSpc>
                <a:spcPct val="115000"/>
              </a:lnSpc>
              <a:spcBef>
                <a:spcPts val="0"/>
              </a:spcBef>
              <a:buClr>
                <a:srgbClr val="677480"/>
              </a:buClr>
              <a:buSzPts val="1800"/>
              <a:defRPr sz="1800">
                <a:latin typeface="Open Sans"/>
                <a:ea typeface="Open Sans"/>
                <a:cs typeface="Open Sans"/>
                <a:sym typeface="Open Sans"/>
              </a:defRPr>
            </a:pPr>
            <a:r>
              <a:t>Previously in Linux INT 128, was used for system calls</a:t>
            </a:r>
            <a:endParaRPr sz="1400"/>
          </a:p>
          <a:p>
            <a:pPr>
              <a:lnSpc>
                <a:spcPct val="115000"/>
              </a:lnSpc>
              <a:spcBef>
                <a:spcPts val="0"/>
              </a:spcBef>
              <a:buClr>
                <a:schemeClr val="accent1"/>
              </a:buClr>
              <a:buSzPts val="1800"/>
              <a:defRPr sz="1800">
                <a:solidFill>
                  <a:schemeClr val="accent1"/>
                </a:solidFill>
                <a:latin typeface="Open Sans"/>
                <a:ea typeface="Open Sans"/>
                <a:cs typeface="Open Sans"/>
                <a:sym typeface="Open Sans"/>
              </a:defRPr>
            </a:pPr>
            <a:r>
              <a:t>In xv6, INT 64 is used for system calls</a:t>
            </a:r>
            <a:endParaRPr sz="1400"/>
          </a:p>
          <a:p>
            <a:pPr marL="0" indent="457200">
              <a:buSzTx/>
              <a:buNone/>
            </a:pPr>
            <a:r>
              <a:t> </a:t>
            </a:r>
          </a:p>
        </p:txBody>
      </p:sp>
      <p:pic>
        <p:nvPicPr>
          <p:cNvPr id="176" name="Audio Recording.m4a" descr="Audio Recording.m4a"/>
          <p:cNvPicPr>
            <a:picLocks/>
          </p:cNvPicPr>
          <p:nvPr>
            <a:audioFile r:link="rId2"/>
            <p:extLst>
              <p:ext uri="{DAA4B4D4-6D71-4841-9C94-3DE7FCFB9230}">
                <p14:media xmlns:p14="http://schemas.microsoft.com/office/powerpoint/2010/main" r:embed="rId1"/>
              </p:ext>
            </p:extLst>
          </p:nvPr>
        </p:nvPicPr>
        <p:blipFill>
          <a:blip r:embed="rId5"/>
          <a:stretch>
            <a:fillRect/>
          </a:stretch>
        </p:blipFill>
        <p:spPr>
          <a:xfrm>
            <a:off x="8305800" y="3994150"/>
            <a:ext cx="571500" cy="571500"/>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 xmlns:m="http://schemas.openxmlformats.org/officeDocument/2006/math" xmlns:a14="http://schemas.microsoft.com/office/drawing/2010/main">
      <p:transition spd="med">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0473333" fill="hold"/>
                                        <p:tgtEl>
                                          <p:spTgt spid="17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7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 name="Google Shape;148;p20"/>
          <p:cNvSpPr txBox="1">
            <a:spLocks noGrp="1"/>
          </p:cNvSpPr>
          <p:nvPr>
            <p:ph type="title"/>
          </p:nvPr>
        </p:nvSpPr>
        <p:spPr>
          <a:xfrm>
            <a:off x="893699" y="358388"/>
            <a:ext cx="6462603" cy="857401"/>
          </a:xfrm>
          <a:prstGeom prst="rect">
            <a:avLst/>
          </a:prstGeom>
        </p:spPr>
        <p:txBody>
          <a:bodyPr/>
          <a:lstStyle>
            <a:lvl1pPr>
              <a:defRPr>
                <a:solidFill>
                  <a:schemeClr val="accent4"/>
                </a:solidFill>
                <a:latin typeface="Raleway SemiBold"/>
                <a:ea typeface="Raleway SemiBold"/>
                <a:cs typeface="Raleway SemiBold"/>
                <a:sym typeface="Raleway SemiBold"/>
              </a:defRPr>
            </a:lvl1pPr>
          </a:lstStyle>
          <a:p>
            <a:r>
              <a:t>Example: Write System Call</a:t>
            </a:r>
          </a:p>
        </p:txBody>
      </p:sp>
      <p:sp>
        <p:nvSpPr>
          <p:cNvPr id="179" name="Google Shape;149;p20"/>
          <p:cNvSpPr txBox="1">
            <a:spLocks noGrp="1"/>
          </p:cNvSpPr>
          <p:nvPr>
            <p:ph type="sldNum" sz="quarter" idx="4294967295"/>
          </p:nvPr>
        </p:nvSpPr>
        <p:spPr>
          <a:xfrm>
            <a:off x="8741903" y="4696933"/>
            <a:ext cx="287370" cy="386049"/>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r"/>
          </a:lstStyle>
          <a:p>
            <a:fld id="{86CB4B4D-7CA3-9044-876B-883B54F8677D}" type="slidenum">
              <a:t>8</a:t>
            </a:fld>
            <a:endParaRPr/>
          </a:p>
        </p:txBody>
      </p:sp>
      <p:pic>
        <p:nvPicPr>
          <p:cNvPr id="180" name="Google Shape;150;p20" descr="Google Shape;150;p20"/>
          <p:cNvPicPr>
            <a:picLocks noChangeAspect="1"/>
          </p:cNvPicPr>
          <p:nvPr/>
        </p:nvPicPr>
        <p:blipFill>
          <a:blip r:embed="rId4"/>
          <a:stretch>
            <a:fillRect/>
          </a:stretch>
        </p:blipFill>
        <p:spPr>
          <a:xfrm>
            <a:off x="2422674" y="1112500"/>
            <a:ext cx="3404652" cy="3897925"/>
          </a:xfrm>
          <a:prstGeom prst="rect">
            <a:avLst/>
          </a:prstGeom>
          <a:ln w="12700">
            <a:miter lim="400000"/>
          </a:ln>
        </p:spPr>
      </p:pic>
      <p:pic>
        <p:nvPicPr>
          <p:cNvPr id="181" name="Audio Recording.m4a" descr="Audio Recording.m4a"/>
          <p:cNvPicPr>
            <a:picLocks/>
          </p:cNvPicPr>
          <p:nvPr>
            <a:audioFile r:link="rId2"/>
            <p:extLst>
              <p:ext uri="{DAA4B4D4-6D71-4841-9C94-3DE7FCFB9230}">
                <p14:media xmlns:p14="http://schemas.microsoft.com/office/powerpoint/2010/main" r:embed="rId1"/>
              </p:ext>
            </p:extLst>
          </p:nvPr>
        </p:nvPicPr>
        <p:blipFill>
          <a:blip r:embed="rId5"/>
          <a:stretch>
            <a:fillRect/>
          </a:stretch>
        </p:blipFill>
        <p:spPr>
          <a:xfrm>
            <a:off x="8255000" y="3981450"/>
            <a:ext cx="571500" cy="571500"/>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 xmlns:m="http://schemas.openxmlformats.org/officeDocument/2006/math" xmlns:a14="http://schemas.microsoft.com/office/drawing/2010/main">
      <p:transition spd="med">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4788333" fill="hold"/>
                                        <p:tgtEl>
                                          <p:spTgt spid="18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81"/>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Google Shape;155;p21"/>
          <p:cNvSpPr txBox="1">
            <a:spLocks noGrp="1"/>
          </p:cNvSpPr>
          <p:nvPr>
            <p:ph type="title"/>
          </p:nvPr>
        </p:nvSpPr>
        <p:spPr>
          <a:xfrm>
            <a:off x="893699" y="358388"/>
            <a:ext cx="6462603" cy="857401"/>
          </a:xfrm>
          <a:prstGeom prst="rect">
            <a:avLst/>
          </a:prstGeom>
        </p:spPr>
        <p:txBody>
          <a:bodyPr/>
          <a:lstStyle>
            <a:lvl1pPr>
              <a:defRPr sz="2700">
                <a:solidFill>
                  <a:schemeClr val="accent4"/>
                </a:solidFill>
                <a:latin typeface="Raleway SemiBold"/>
                <a:ea typeface="Raleway SemiBold"/>
                <a:cs typeface="Raleway SemiBold"/>
                <a:sym typeface="Raleway SemiBold"/>
              </a:defRPr>
            </a:lvl1pPr>
          </a:lstStyle>
          <a:p>
            <a:r>
              <a:t>System Call Processing in kernel</a:t>
            </a:r>
          </a:p>
        </p:txBody>
      </p:sp>
      <p:sp>
        <p:nvSpPr>
          <p:cNvPr id="184" name="Google Shape;156;p21"/>
          <p:cNvSpPr txBox="1">
            <a:spLocks noGrp="1"/>
          </p:cNvSpPr>
          <p:nvPr>
            <p:ph type="body" idx="1"/>
          </p:nvPr>
        </p:nvSpPr>
        <p:spPr>
          <a:xfrm>
            <a:off x="893699" y="1373586"/>
            <a:ext cx="6462603" cy="3552301"/>
          </a:xfrm>
          <a:prstGeom prst="rect">
            <a:avLst/>
          </a:prstGeom>
        </p:spPr>
        <p:txBody>
          <a:bodyPr/>
          <a:lstStyle>
            <a:lvl1pPr marL="0" indent="0">
              <a:lnSpc>
                <a:spcPct val="115000"/>
              </a:lnSpc>
              <a:spcBef>
                <a:spcPts val="0"/>
              </a:spcBef>
              <a:buSzTx/>
              <a:buNone/>
              <a:defRPr sz="1800">
                <a:solidFill>
                  <a:srgbClr val="434343"/>
                </a:solidFill>
                <a:latin typeface="Roboto"/>
                <a:ea typeface="Roboto"/>
                <a:cs typeface="Roboto"/>
                <a:sym typeface="Roboto"/>
              </a:defRPr>
            </a:lvl1pPr>
          </a:lstStyle>
          <a:p>
            <a:r>
              <a:t>Almost similar to hardware interrupts</a:t>
            </a:r>
          </a:p>
        </p:txBody>
      </p:sp>
      <p:sp>
        <p:nvSpPr>
          <p:cNvPr id="185" name="Google Shape;157;p21"/>
          <p:cNvSpPr txBox="1">
            <a:spLocks noGrp="1"/>
          </p:cNvSpPr>
          <p:nvPr>
            <p:ph type="sldNum" sz="quarter" idx="4294967295"/>
          </p:nvPr>
        </p:nvSpPr>
        <p:spPr>
          <a:xfrm>
            <a:off x="8741903" y="4696933"/>
            <a:ext cx="287370" cy="386049"/>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lgn="r"/>
          </a:lstStyle>
          <a:p>
            <a:fld id="{86CB4B4D-7CA3-9044-876B-883B54F8677D}" type="slidenum">
              <a:t>9</a:t>
            </a:fld>
            <a:endParaRPr/>
          </a:p>
        </p:txBody>
      </p:sp>
      <p:pic>
        <p:nvPicPr>
          <p:cNvPr id="186" name="Google Shape;158;p21" descr="Google Shape;158;p21"/>
          <p:cNvPicPr>
            <a:picLocks noChangeAspect="1"/>
          </p:cNvPicPr>
          <p:nvPr/>
        </p:nvPicPr>
        <p:blipFill>
          <a:blip r:embed="rId4"/>
          <a:stretch>
            <a:fillRect/>
          </a:stretch>
        </p:blipFill>
        <p:spPr>
          <a:xfrm>
            <a:off x="1036874" y="1867373"/>
            <a:ext cx="7070254" cy="2738325"/>
          </a:xfrm>
          <a:prstGeom prst="rect">
            <a:avLst/>
          </a:prstGeom>
          <a:ln w="12700">
            <a:miter lim="400000"/>
          </a:ln>
        </p:spPr>
      </p:pic>
      <p:pic>
        <p:nvPicPr>
          <p:cNvPr id="187" name="Audio Recording.m4a" descr="Audio Recording.m4a"/>
          <p:cNvPicPr>
            <a:picLocks/>
          </p:cNvPicPr>
          <p:nvPr>
            <a:audioFile r:link="rId2"/>
            <p:extLst>
              <p:ext uri="{DAA4B4D4-6D71-4841-9C94-3DE7FCFB9230}">
                <p14:media xmlns:p14="http://schemas.microsoft.com/office/powerpoint/2010/main" r:embed="rId1"/>
              </p:ext>
            </p:extLst>
          </p:nvPr>
        </p:nvPicPr>
        <p:blipFill>
          <a:blip r:embed="rId5"/>
          <a:stretch>
            <a:fillRect/>
          </a:stretch>
        </p:blipFill>
        <p:spPr>
          <a:xfrm>
            <a:off x="8293100" y="4006850"/>
            <a:ext cx="571500" cy="571500"/>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 xmlns:m="http://schemas.openxmlformats.org/officeDocument/2006/math" xmlns:a14="http://schemas.microsoft.com/office/drawing/2010/main">
      <p:transition spd="med">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4308333" fill="hold"/>
                                        <p:tgtEl>
                                          <p:spTgt spid="18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87"/>
                </p:tgtEl>
              </p:cMediaNode>
            </p:audio>
          </p:childTnLst>
        </p:cTn>
      </p:par>
    </p:tnLst>
  </p:timing>
</p:sld>
</file>

<file path=ppt/theme/theme1.xml><?xml version="1.0" encoding="utf-8"?>
<a:theme xmlns:a="http://schemas.openxmlformats.org/drawingml/2006/main" name="Antonio template">
  <a:themeElements>
    <a:clrScheme name="Antonio template">
      <a:dk1>
        <a:srgbClr val="FFFFFF"/>
      </a:dk1>
      <a:lt1>
        <a:srgbClr val="FFFFFF"/>
      </a:lt1>
      <a:dk2>
        <a:srgbClr val="A7A7A7"/>
      </a:dk2>
      <a:lt2>
        <a:srgbClr val="535353"/>
      </a:lt2>
      <a:accent1>
        <a:srgbClr val="2185C5"/>
      </a:accent1>
      <a:accent2>
        <a:srgbClr val="7ECEFD"/>
      </a:accent2>
      <a:accent3>
        <a:srgbClr val="F20253"/>
      </a:accent3>
      <a:accent4>
        <a:srgbClr val="FF9715"/>
      </a:accent4>
      <a:accent5>
        <a:srgbClr val="1C3AA9"/>
      </a:accent5>
      <a:accent6>
        <a:srgbClr val="97ABBC"/>
      </a:accent6>
      <a:hlink>
        <a:srgbClr val="0000FF"/>
      </a:hlink>
      <a:folHlink>
        <a:srgbClr val="FF00FF"/>
      </a:folHlink>
    </a:clrScheme>
    <a:fontScheme name="Antonio template">
      <a:majorFont>
        <a:latin typeface="Arial"/>
        <a:ea typeface="Arial"/>
        <a:cs typeface="Arial"/>
      </a:majorFont>
      <a:minorFont>
        <a:latin typeface="Helvetica"/>
        <a:ea typeface="Helvetica"/>
        <a:cs typeface="Helvetica"/>
      </a:minorFont>
    </a:fontScheme>
    <a:fmtScheme name="Antonio templa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677480"/>
        </a:solidFill>
        <a:ln w="25400" cap="flat">
          <a:solidFill>
            <a:schemeClr val="accent1"/>
          </a:solidFill>
          <a:prstDash val="solid"/>
          <a:round/>
        </a:ln>
        <a:effectLst/>
        <a:sp3d/>
      </a:spPr>
      <a:bodyPr rot="0" spcFirstLastPara="1" vertOverflow="overflow" horzOverflow="overflow" vert="horz" wrap="square" lIns="0" tIns="0" rIns="0" bIns="0"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FFFFFF"/>
            </a:solidFill>
            <a:effectLst/>
            <a:uFillTx/>
            <a:latin typeface="+mj-lt"/>
            <a:ea typeface="+mj-ea"/>
            <a:cs typeface="+mj-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0" tIns="0" rIns="0" bIns="0"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FFFFFF"/>
            </a:solidFill>
            <a:effectLst/>
            <a:uFillTx/>
            <a:latin typeface="+mj-lt"/>
            <a:ea typeface="+mj-ea"/>
            <a:cs typeface="+mj-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Antonio template">
  <a:themeElements>
    <a:clrScheme name="Antonio template">
      <a:dk1>
        <a:srgbClr val="000000"/>
      </a:dk1>
      <a:lt1>
        <a:srgbClr val="FFFFFF"/>
      </a:lt1>
      <a:dk2>
        <a:srgbClr val="A7A7A7"/>
      </a:dk2>
      <a:lt2>
        <a:srgbClr val="535353"/>
      </a:lt2>
      <a:accent1>
        <a:srgbClr val="2185C5"/>
      </a:accent1>
      <a:accent2>
        <a:srgbClr val="7ECEFD"/>
      </a:accent2>
      <a:accent3>
        <a:srgbClr val="F20253"/>
      </a:accent3>
      <a:accent4>
        <a:srgbClr val="FF9715"/>
      </a:accent4>
      <a:accent5>
        <a:srgbClr val="1C3AA9"/>
      </a:accent5>
      <a:accent6>
        <a:srgbClr val="97ABBC"/>
      </a:accent6>
      <a:hlink>
        <a:srgbClr val="0000FF"/>
      </a:hlink>
      <a:folHlink>
        <a:srgbClr val="FF00FF"/>
      </a:folHlink>
    </a:clrScheme>
    <a:fontScheme name="Antonio template">
      <a:majorFont>
        <a:latin typeface="Arial"/>
        <a:ea typeface="Arial"/>
        <a:cs typeface="Arial"/>
      </a:majorFont>
      <a:minorFont>
        <a:latin typeface="Helvetica"/>
        <a:ea typeface="Helvetica"/>
        <a:cs typeface="Helvetica"/>
      </a:minorFont>
    </a:fontScheme>
    <a:fmtScheme name="Antonio templa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677480"/>
        </a:solidFill>
        <a:ln w="25400" cap="flat">
          <a:solidFill>
            <a:schemeClr val="accent1"/>
          </a:solidFill>
          <a:prstDash val="solid"/>
          <a:round/>
        </a:ln>
        <a:effectLst/>
        <a:sp3d/>
      </a:spPr>
      <a:bodyPr rot="0" spcFirstLastPara="1" vertOverflow="overflow" horzOverflow="overflow" vert="horz" wrap="square" lIns="0" tIns="0" rIns="0" bIns="0"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FFFFFF"/>
            </a:solidFill>
            <a:effectLst/>
            <a:uFillTx/>
            <a:latin typeface="+mj-lt"/>
            <a:ea typeface="+mj-ea"/>
            <a:cs typeface="+mj-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0" tIns="0" rIns="0" bIns="0"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FFFFFF"/>
            </a:solidFill>
            <a:effectLst/>
            <a:uFillTx/>
            <a:latin typeface="+mj-lt"/>
            <a:ea typeface="+mj-ea"/>
            <a:cs typeface="+mj-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115</TotalTime>
  <Words>1017</Words>
  <Application>Microsoft Office PowerPoint</Application>
  <PresentationFormat>On-screen Show (16:9)</PresentationFormat>
  <Paragraphs>166</Paragraphs>
  <Slides>32</Slides>
  <Notes>0</Notes>
  <HiddenSlides>0</HiddenSlides>
  <MMClips>31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32</vt:i4>
      </vt:variant>
    </vt:vector>
  </HeadingPairs>
  <TitlesOfParts>
    <vt:vector size="40" baseType="lpstr">
      <vt:lpstr>Arial</vt:lpstr>
      <vt:lpstr>Helvetica</vt:lpstr>
      <vt:lpstr>Lato</vt:lpstr>
      <vt:lpstr>Open Sans</vt:lpstr>
      <vt:lpstr>Raleway</vt:lpstr>
      <vt:lpstr>Raleway SemiBold</vt:lpstr>
      <vt:lpstr>Roboto</vt:lpstr>
      <vt:lpstr>Antonio template</vt:lpstr>
      <vt:lpstr>Saber Ebrahimnejad Sarina Hamedani</vt:lpstr>
      <vt:lpstr>Why Event Driven Design?</vt:lpstr>
      <vt:lpstr>Event Types</vt:lpstr>
      <vt:lpstr>Event View of CPU</vt:lpstr>
      <vt:lpstr>System Calls</vt:lpstr>
      <vt:lpstr>Hardware vs Software Interrupt</vt:lpstr>
      <vt:lpstr>Software Interrupt</vt:lpstr>
      <vt:lpstr>Example: Write System Call</vt:lpstr>
      <vt:lpstr>System Call Processing in kernel</vt:lpstr>
      <vt:lpstr>Trapframe</vt:lpstr>
      <vt:lpstr>Trapframe Struct</vt:lpstr>
      <vt:lpstr>System Calls in xv6</vt:lpstr>
      <vt:lpstr>System Call Number</vt:lpstr>
      <vt:lpstr>xv6 System Call Naming Convention</vt:lpstr>
      <vt:lpstr>Syscall(void)</vt:lpstr>
      <vt:lpstr>Prototype of a Typical System Call</vt:lpstr>
      <vt:lpstr>Adding New System Call</vt:lpstr>
      <vt:lpstr>Processes</vt:lpstr>
      <vt:lpstr>Managing Processes</vt:lpstr>
      <vt:lpstr>First Process</vt:lpstr>
      <vt:lpstr>Passing Parameters in System Calls</vt:lpstr>
      <vt:lpstr>Pass By Registers (Linux) </vt:lpstr>
      <vt:lpstr>Pass via User Mode Stack (xv6)</vt:lpstr>
      <vt:lpstr>Return from System Calls</vt:lpstr>
      <vt:lpstr>Calculate Sum of Digits</vt:lpstr>
      <vt:lpstr>On-Disk File System Structure (UNIX)</vt:lpstr>
      <vt:lpstr>Sectors and Blocks</vt:lpstr>
      <vt:lpstr>Superblocks</vt:lpstr>
      <vt:lpstr>Get File Sectors System Call</vt:lpstr>
      <vt:lpstr>Print Parent PID</vt:lpstr>
      <vt:lpstr>Set Process Parent</vt:lpstr>
      <vt:lpstr>Deadline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Saber Ebrahimnejad Sarina Hamedani</dc:title>
  <cp:lastModifiedBy>Home</cp:lastModifiedBy>
  <cp:revision>4</cp:revision>
  <dcterms:modified xsi:type="dcterms:W3CDTF">2021-10-31T12:24:09Z</dcterms:modified>
</cp:coreProperties>
</file>